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1" r:id="rId3"/>
    <p:sldId id="281" r:id="rId4"/>
    <p:sldId id="285" r:id="rId5"/>
    <p:sldId id="259" r:id="rId6"/>
    <p:sldId id="269" r:id="rId7"/>
    <p:sldId id="270" r:id="rId8"/>
    <p:sldId id="271" r:id="rId9"/>
    <p:sldId id="286" r:id="rId10"/>
    <p:sldId id="262" r:id="rId11"/>
    <p:sldId id="263" r:id="rId12"/>
    <p:sldId id="267" r:id="rId13"/>
    <p:sldId id="287" r:id="rId14"/>
    <p:sldId id="260" r:id="rId15"/>
    <p:sldId id="280" r:id="rId16"/>
    <p:sldId id="265" r:id="rId17"/>
    <p:sldId id="28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BE0F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5" autoAdjust="0"/>
    <p:restoredTop sz="94660"/>
  </p:normalViewPr>
  <p:slideViewPr>
    <p:cSldViewPr>
      <p:cViewPr>
        <p:scale>
          <a:sx n="76" d="100"/>
          <a:sy n="76" d="100"/>
        </p:scale>
        <p:origin x="-12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AA6AEB-262A-4DA4-BFC2-4CBDB536830B}" type="datetimeFigureOut">
              <a:rPr lang="en-US" smtClean="0"/>
              <a:t>4/3/2020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1D294B-3FD9-406B-B3EB-79304767E274}" type="slidenum">
              <a:rPr lang="en-US" smtClean="0"/>
              <a:t>‹#›</a:t>
            </a:fld>
            <a:endParaRPr lang="en-US"/>
          </a:p>
        </p:txBody>
      </p:sp>
    </p:spTree>
    <p:extLst>
      <p:ext uri="{BB962C8B-B14F-4D97-AF65-F5344CB8AC3E}">
        <p14:creationId xmlns:p14="http://schemas.microsoft.com/office/powerpoint/2010/main" val="298252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1D294B-3FD9-406B-B3EB-79304767E274}" type="slidenum">
              <a:rPr lang="en-US" smtClean="0"/>
              <a:t>2</a:t>
            </a:fld>
            <a:endParaRPr lang="en-US"/>
          </a:p>
        </p:txBody>
      </p:sp>
    </p:spTree>
    <p:extLst>
      <p:ext uri="{BB962C8B-B14F-4D97-AF65-F5344CB8AC3E}">
        <p14:creationId xmlns:p14="http://schemas.microsoft.com/office/powerpoint/2010/main" val="2960203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13F731-DAC4-43E7-8D73-3C339FE60A07}"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276101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3F731-DAC4-43E7-8D73-3C339FE60A07}"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1457949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3F731-DAC4-43E7-8D73-3C339FE60A07}"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116182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13F731-DAC4-43E7-8D73-3C339FE60A07}"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226314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3F731-DAC4-43E7-8D73-3C339FE60A07}"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220180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13F731-DAC4-43E7-8D73-3C339FE60A07}"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2302331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13F731-DAC4-43E7-8D73-3C339FE60A07}"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118884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13F731-DAC4-43E7-8D73-3C339FE60A07}"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385469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3F731-DAC4-43E7-8D73-3C339FE60A07}"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62814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3F731-DAC4-43E7-8D73-3C339FE60A07}"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2688958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3F731-DAC4-43E7-8D73-3C339FE60A07}"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53211-59E3-463A-AF33-B6EDC0874A99}" type="slidenum">
              <a:rPr lang="en-US" smtClean="0"/>
              <a:t>‹#›</a:t>
            </a:fld>
            <a:endParaRPr lang="en-US"/>
          </a:p>
        </p:txBody>
      </p:sp>
    </p:spTree>
    <p:extLst>
      <p:ext uri="{BB962C8B-B14F-4D97-AF65-F5344CB8AC3E}">
        <p14:creationId xmlns:p14="http://schemas.microsoft.com/office/powerpoint/2010/main" val="38250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3F731-DAC4-43E7-8D73-3C339FE60A07}" type="datetimeFigureOut">
              <a:rPr lang="en-US" smtClean="0"/>
              <a:t>4/3/2020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53211-59E3-463A-AF33-B6EDC0874A99}" type="slidenum">
              <a:rPr lang="en-US" smtClean="0"/>
              <a:t>‹#›</a:t>
            </a:fld>
            <a:endParaRPr lang="en-US"/>
          </a:p>
        </p:txBody>
      </p:sp>
    </p:spTree>
    <p:extLst>
      <p:ext uri="{BB962C8B-B14F-4D97-AF65-F5344CB8AC3E}">
        <p14:creationId xmlns:p14="http://schemas.microsoft.com/office/powerpoint/2010/main" val="3228766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wav"/><Relationship Id="rId1" Type="http://schemas.microsoft.com/office/2007/relationships/media" Target="../media/media10.wav"/><Relationship Id="rId5" Type="http://schemas.openxmlformats.org/officeDocument/2006/relationships/image" Target="../media/image3.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5" Type="http://schemas.openxmlformats.org/officeDocument/2006/relationships/image" Target="../media/image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3.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0FF76D6-CEB3-4FD5-834A-79E9C663A5C7}"/>
              </a:ext>
            </a:extLst>
          </p:cNvPr>
          <p:cNvPicPr>
            <a:picLocks noChangeAspect="1"/>
          </p:cNvPicPr>
          <p:nvPr/>
        </p:nvPicPr>
        <p:blipFill rotWithShape="1">
          <a:blip r:embed="rId4">
            <a:extLst>
              <a:ext uri="{28A0092B-C50C-407E-A947-70E740481C1C}">
                <a14:useLocalDpi xmlns:a14="http://schemas.microsoft.com/office/drawing/2010/main" val="0"/>
              </a:ext>
            </a:extLst>
          </a:blip>
          <a:srcRect b="5555"/>
          <a:stretch/>
        </p:blipFill>
        <p:spPr>
          <a:xfrm>
            <a:off x="0" y="0"/>
            <a:ext cx="9144000" cy="6858000"/>
          </a:xfrm>
          <a:prstGeom prst="rect">
            <a:avLst/>
          </a:prstGeom>
        </p:spPr>
      </p:pic>
      <p:sp>
        <p:nvSpPr>
          <p:cNvPr id="6" name="Rectangle 5">
            <a:extLst>
              <a:ext uri="{FF2B5EF4-FFF2-40B4-BE49-F238E27FC236}">
                <a16:creationId xmlns="" xmlns:a16="http://schemas.microsoft.com/office/drawing/2014/main" id="{DD74A3E1-EBB5-483F-87D7-D6CA217049B3}"/>
              </a:ext>
            </a:extLst>
          </p:cNvPr>
          <p:cNvSpPr/>
          <p:nvPr/>
        </p:nvSpPr>
        <p:spPr>
          <a:xfrm>
            <a:off x="914400" y="2580620"/>
            <a:ext cx="7772400" cy="1323439"/>
          </a:xfrm>
          <a:prstGeom prst="rect">
            <a:avLst/>
          </a:prstGeom>
          <a:solidFill>
            <a:schemeClr val="bg1"/>
          </a:solidFill>
        </p:spPr>
        <p:txBody>
          <a:bodyPr wrap="square">
            <a:spAutoFit/>
          </a:bodyPr>
          <a:lstStyle/>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Tập đọc</a:t>
            </a:r>
          </a:p>
          <a:p>
            <a:pPr algn="ct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Hộp th</a:t>
            </a:r>
            <a:r>
              <a:rPr lang="vi-VN"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ư</a:t>
            </a:r>
            <a:r>
              <a:rPr lang="en-US" sz="40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mật</a:t>
            </a:r>
            <a:endParaRPr lang="en-US" sz="4000"/>
          </a:p>
        </p:txBody>
      </p:sp>
      <p:sp>
        <p:nvSpPr>
          <p:cNvPr id="2" name="TextBox 1"/>
          <p:cNvSpPr txBox="1"/>
          <p:nvPr/>
        </p:nvSpPr>
        <p:spPr>
          <a:xfrm>
            <a:off x="434236" y="1524000"/>
            <a:ext cx="8305800" cy="1056620"/>
          </a:xfrm>
          <a:prstGeom prst="rect">
            <a:avLst/>
          </a:prstGeom>
          <a:noFill/>
        </p:spPr>
        <p:txBody>
          <a:bodyPr wrap="square" rtlCol="0">
            <a:prstTxWarp prst="textTriangleInverted">
              <a:avLst/>
            </a:prstTxWarp>
            <a:spAutoFit/>
          </a:bodyPr>
          <a:lstStyle/>
          <a:p>
            <a:r>
              <a:rPr lang="vi-VN" sz="2800" smtClean="0"/>
              <a:t>TRƯỜNG TIỂU HỌC TÂN NHỰT 6</a:t>
            </a:r>
            <a:endParaRPr lang="en-US" sz="2800"/>
          </a:p>
        </p:txBody>
      </p:sp>
      <p:pic>
        <p:nvPicPr>
          <p:cNvPr id="1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 y="4114800"/>
            <a:ext cx="990600" cy="1066800"/>
          </a:xfrm>
          <a:prstGeom prst="rect">
            <a:avLst/>
          </a:prstGeom>
        </p:spPr>
      </p:pic>
    </p:spTree>
    <p:extLst>
      <p:ext uri="{BB962C8B-B14F-4D97-AF65-F5344CB8AC3E}">
        <p14:creationId xmlns:p14="http://schemas.microsoft.com/office/powerpoint/2010/main" val="3929407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097" fill="hold"/>
                                        <p:tgtEl>
                                          <p:spTgt spid="18"/>
                                        </p:tgtEl>
                                      </p:cBhvr>
                                    </p:cmd>
                                  </p:childTnLst>
                                </p:cTn>
                              </p:par>
                            </p:childTnLst>
                          </p:cTn>
                        </p:par>
                      </p:childTnLst>
                    </p:cTn>
                  </p:par>
                </p:childTnLst>
              </p:cTn>
              <p:nextCondLst>
                <p:cond evt="onClick" delay="0">
                  <p:tgtEl>
                    <p:spTgt spid="18"/>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00600" y="1447800"/>
            <a:ext cx="3429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Text Placeholder 7"/>
          <p:cNvSpPr>
            <a:spLocks noGrp="1"/>
          </p:cNvSpPr>
          <p:nvPr>
            <p:ph type="body" idx="1"/>
          </p:nvPr>
        </p:nvSpPr>
        <p:spPr>
          <a:xfrm>
            <a:off x="-13855" y="381000"/>
            <a:ext cx="4040188" cy="914400"/>
          </a:xfrm>
        </p:spPr>
        <p:txBody>
          <a:bodyPr>
            <a:normAutofit/>
          </a:bodyPr>
          <a:lstStyle/>
          <a:p>
            <a:pPr algn="ctr"/>
            <a:r>
              <a:rPr lang="en-US" sz="3200" b="0" u="sng" dirty="0" err="1">
                <a:solidFill>
                  <a:srgbClr val="000099"/>
                </a:solidFill>
                <a:latin typeface="Times New Roman" pitchFamily="18" charset="0"/>
                <a:cs typeface="Times New Roman" pitchFamily="18" charset="0"/>
              </a:rPr>
              <a:t>Luyện</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đọc</a:t>
            </a:r>
            <a:endParaRPr lang="en-US" sz="3200" b="0" u="sng" dirty="0">
              <a:solidFill>
                <a:srgbClr val="000099"/>
              </a:solidFill>
              <a:latin typeface="Times New Roman" pitchFamily="18" charset="0"/>
              <a:cs typeface="Times New Roman" pitchFamily="18" charset="0"/>
            </a:endParaRPr>
          </a:p>
        </p:txBody>
      </p:sp>
      <p:sp>
        <p:nvSpPr>
          <p:cNvPr id="9" name="Content Placeholder 8"/>
          <p:cNvSpPr>
            <a:spLocks noGrp="1"/>
          </p:cNvSpPr>
          <p:nvPr>
            <p:ph sz="half" idx="2"/>
          </p:nvPr>
        </p:nvSpPr>
        <p:spPr>
          <a:xfrm>
            <a:off x="381000" y="1475509"/>
            <a:ext cx="1525588" cy="685799"/>
          </a:xfrm>
        </p:spPr>
        <p:txBody>
          <a:bodyPr>
            <a:noAutofit/>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a:t>
            </a:r>
          </a:p>
        </p:txBody>
      </p:sp>
      <p:sp>
        <p:nvSpPr>
          <p:cNvPr id="10" name="Text Placeholder 9"/>
          <p:cNvSpPr>
            <a:spLocks noGrp="1"/>
          </p:cNvSpPr>
          <p:nvPr>
            <p:ph type="body" sz="quarter" idx="3"/>
          </p:nvPr>
        </p:nvSpPr>
        <p:spPr>
          <a:xfrm>
            <a:off x="4419599" y="381000"/>
            <a:ext cx="4041775" cy="914399"/>
          </a:xfrm>
        </p:spPr>
        <p:txBody>
          <a:bodyPr>
            <a:normAutofit/>
          </a:bodyPr>
          <a:lstStyle/>
          <a:p>
            <a:pPr algn="ctr"/>
            <a:r>
              <a:rPr lang="en-US" sz="3200" b="0" u="sng" dirty="0" err="1">
                <a:solidFill>
                  <a:srgbClr val="000099"/>
                </a:solidFill>
                <a:latin typeface="Times New Roman" pitchFamily="18" charset="0"/>
                <a:cs typeface="Times New Roman" pitchFamily="18" charset="0"/>
              </a:rPr>
              <a:t>Tìm</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hiểu</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bài</a:t>
            </a:r>
            <a:endParaRPr lang="en-US" sz="3200" b="0" u="sng" dirty="0">
              <a:solidFill>
                <a:srgbClr val="000099"/>
              </a:solidFill>
              <a:latin typeface="Times New Roman" pitchFamily="18" charset="0"/>
              <a:cs typeface="Times New Roman" pitchFamily="18" charset="0"/>
            </a:endParaRPr>
          </a:p>
        </p:txBody>
      </p:sp>
      <p:sp>
        <p:nvSpPr>
          <p:cNvPr id="11" name="Content Placeholder 10"/>
          <p:cNvSpPr>
            <a:spLocks noGrp="1"/>
          </p:cNvSpPr>
          <p:nvPr>
            <p:ph sz="quarter" idx="4"/>
          </p:nvPr>
        </p:nvSpPr>
        <p:spPr>
          <a:xfrm>
            <a:off x="4721225" y="1447800"/>
            <a:ext cx="4041775" cy="609600"/>
          </a:xfrm>
        </p:spPr>
        <p:txBody>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a:t>
            </a:r>
          </a:p>
        </p:txBody>
      </p:sp>
      <p:cxnSp>
        <p:nvCxnSpPr>
          <p:cNvPr id="25" name="Straight Connector 24"/>
          <p:cNvCxnSpPr/>
          <p:nvPr/>
        </p:nvCxnSpPr>
        <p:spPr>
          <a:xfrm>
            <a:off x="4502727" y="990600"/>
            <a:ext cx="0" cy="4689764"/>
          </a:xfrm>
          <a:prstGeom prst="line">
            <a:avLst/>
          </a:prstGeom>
          <a:ln>
            <a:solidFill>
              <a:srgbClr val="000099"/>
            </a:solidFill>
          </a:ln>
        </p:spPr>
        <p:style>
          <a:lnRef idx="2">
            <a:schemeClr val="dk1"/>
          </a:lnRef>
          <a:fillRef idx="0">
            <a:schemeClr val="dk1"/>
          </a:fillRef>
          <a:effectRef idx="1">
            <a:schemeClr val="dk1"/>
          </a:effectRef>
          <a:fontRef idx="minor">
            <a:schemeClr val="tx1"/>
          </a:fontRef>
        </p:style>
      </p:cxnSp>
      <p:sp>
        <p:nvSpPr>
          <p:cNvPr id="27" name="Content Placeholder 8"/>
          <p:cNvSpPr txBox="1">
            <a:spLocks/>
          </p:cNvSpPr>
          <p:nvPr/>
        </p:nvSpPr>
        <p:spPr>
          <a:xfrm>
            <a:off x="381000" y="3161291"/>
            <a:ext cx="1981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 </a:t>
            </a:r>
          </a:p>
        </p:txBody>
      </p:sp>
      <p:sp>
        <p:nvSpPr>
          <p:cNvPr id="28" name="Content Placeholder 10"/>
          <p:cNvSpPr txBox="1">
            <a:spLocks/>
          </p:cNvSpPr>
          <p:nvPr/>
        </p:nvSpPr>
        <p:spPr>
          <a:xfrm>
            <a:off x="4648200" y="2590800"/>
            <a:ext cx="4041775"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30" name="Content Placeholder 10"/>
          <p:cNvSpPr txBox="1">
            <a:spLocks/>
          </p:cNvSpPr>
          <p:nvPr/>
        </p:nvSpPr>
        <p:spPr>
          <a:xfrm>
            <a:off x="4648199" y="4267200"/>
            <a:ext cx="4041775" cy="44536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dung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50" name="Content Placeholder 2"/>
          <p:cNvSpPr txBox="1">
            <a:spLocks/>
          </p:cNvSpPr>
          <p:nvPr/>
        </p:nvSpPr>
        <p:spPr>
          <a:xfrm>
            <a:off x="838200" y="1999970"/>
            <a:ext cx="56769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latin typeface="Times New Roman" pitchFamily="18" charset="0"/>
                <a:cs typeface="Times New Roman" pitchFamily="18" charset="0"/>
              </a:rPr>
              <a:t>bu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gi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p>
        </p:txBody>
      </p:sp>
      <p:sp>
        <p:nvSpPr>
          <p:cNvPr id="12" name="Content Placeholder 2"/>
          <p:cNvSpPr txBox="1">
            <a:spLocks/>
          </p:cNvSpPr>
          <p:nvPr/>
        </p:nvSpPr>
        <p:spPr>
          <a:xfrm>
            <a:off x="4992686" y="1904999"/>
            <a:ext cx="1676400" cy="533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latin typeface="Times New Roman" pitchFamily="18" charset="0"/>
                <a:cs typeface="Times New Roman" pitchFamily="18" charset="0"/>
              </a:rPr>
              <a:t>Cột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endParaRPr lang="en-US" sz="2400" dirty="0">
              <a:latin typeface="Times New Roman" pitchFamily="18" charset="0"/>
              <a:cs typeface="Times New Roman" pitchFamily="18" charset="0"/>
            </a:endParaRPr>
          </a:p>
        </p:txBody>
      </p:sp>
      <p:sp>
        <p:nvSpPr>
          <p:cNvPr id="13" name="Content Placeholder 10"/>
          <p:cNvSpPr txBox="1">
            <a:spLocks/>
          </p:cNvSpPr>
          <p:nvPr/>
        </p:nvSpPr>
        <p:spPr>
          <a:xfrm>
            <a:off x="609600" y="3581400"/>
            <a:ext cx="3809999" cy="26207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err="1">
                <a:latin typeface="Times New Roman" pitchFamily="18" charset="0"/>
                <a:cs typeface="Times New Roman" pitchFamily="18" charset="0"/>
              </a:rPr>
              <a:t>Nhiều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lúc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gửi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gắm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đây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bằng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chữ</a:t>
            </a:r>
            <a:r>
              <a:rPr lang="en-US" sz="2300" dirty="0">
                <a:latin typeface="Times New Roman" pitchFamily="18" charset="0"/>
                <a:cs typeface="Times New Roman" pitchFamily="18" charset="0"/>
              </a:rPr>
              <a:t> V </a:t>
            </a:r>
            <a:r>
              <a:rPr lang="en-US" sz="2300" dirty="0" err="1">
                <a:latin typeface="Times New Roman" pitchFamily="18" charset="0"/>
                <a:cs typeface="Times New Roman" pitchFamily="18" charset="0"/>
              </a:rPr>
              <a:t>mà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chỉ</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a:t>
            </a:r>
          </a:p>
        </p:txBody>
      </p:sp>
      <p:cxnSp>
        <p:nvCxnSpPr>
          <p:cNvPr id="14" name="Straight Connector 13"/>
          <p:cNvCxnSpPr/>
          <p:nvPr/>
        </p:nvCxnSpPr>
        <p:spPr>
          <a:xfrm flipH="1">
            <a:off x="3962400" y="4673671"/>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5" name="Straight Connector 14"/>
          <p:cNvCxnSpPr/>
          <p:nvPr/>
        </p:nvCxnSpPr>
        <p:spPr>
          <a:xfrm>
            <a:off x="685800" y="5410200"/>
            <a:ext cx="12954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786943500"/>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US"/>
          </a:p>
        </p:txBody>
      </p:sp>
      <p:sp>
        <p:nvSpPr>
          <p:cNvPr id="8" name="Subtitle 7"/>
          <p:cNvSpPr>
            <a:spLocks noGrp="1"/>
          </p:cNvSpPr>
          <p:nvPr>
            <p:ph type="subTitle" idx="1"/>
          </p:nvPr>
        </p:nvSpPr>
        <p:spPr>
          <a:xfrm>
            <a:off x="1219200" y="5715000"/>
            <a:ext cx="6400800" cy="800100"/>
          </a:xfrm>
        </p:spPr>
        <p:txBody>
          <a:bodyPr>
            <a:normAutofit/>
          </a:bodyPr>
          <a:lstStyle/>
          <a:p>
            <a:r>
              <a:rPr lang="en-US" sz="2800" dirty="0" err="1">
                <a:solidFill>
                  <a:schemeClr val="tx1"/>
                </a:solidFill>
                <a:latin typeface="Times New Roman" pitchFamily="18" charset="0"/>
                <a:cs typeface="Times New Roman" pitchFamily="18" charset="0"/>
              </a:rPr>
              <a:t>Chỉ</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khoảng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còn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tuyến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đường</a:t>
            </a:r>
            <a:endParaRPr lang="en-US" sz="2800" dirty="0">
              <a:solidFill>
                <a:schemeClr val="tx1"/>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8763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5944" y="228600"/>
            <a:ext cx="1049055" cy="609600"/>
          </a:xfrm>
          <a:prstGeom prst="rect">
            <a:avLst/>
          </a:prstGeom>
        </p:spPr>
      </p:pic>
    </p:spTree>
    <p:extLst>
      <p:ext uri="{BB962C8B-B14F-4D97-AF65-F5344CB8AC3E}">
        <p14:creationId xmlns:p14="http://schemas.microsoft.com/office/powerpoint/2010/main" val="10747490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7170"/>
                                        </p:tgtEl>
                                      </p:cBhvr>
                                    </p:animEffect>
                                    <p:set>
                                      <p:cBhvr>
                                        <p:cTn id="7" dur="1" fill="hold">
                                          <p:stCondLst>
                                            <p:cond delay="499"/>
                                          </p:stCondLst>
                                        </p:cTn>
                                        <p:tgtEl>
                                          <p:spTgt spid="7170"/>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500"/>
                                        <p:tgtEl>
                                          <p:spTgt spid="8">
                                            <p:txEl>
                                              <p:pRg st="0" end="0"/>
                                            </p:txEl>
                                          </p:spTgt>
                                        </p:tgtEl>
                                      </p:cBhvr>
                                    </p:animEffect>
                                    <p:set>
                                      <p:cBhvr>
                                        <p:cTn id="10" dur="1" fill="hold">
                                          <p:stCondLst>
                                            <p:cond delay="499"/>
                                          </p:stCondLst>
                                        </p:cTn>
                                        <p:tgtEl>
                                          <p:spTgt spid="8">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6827"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681037"/>
            <a:ext cx="693420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7"/>
          <p:cNvSpPr txBox="1">
            <a:spLocks/>
          </p:cNvSpPr>
          <p:nvPr/>
        </p:nvSpPr>
        <p:spPr>
          <a:xfrm>
            <a:off x="302714" y="5334000"/>
            <a:ext cx="8521548" cy="8001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tròn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phồng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như</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ép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xuống</a:t>
            </a:r>
            <a:r>
              <a:rPr lang="en-US" sz="2800" dirty="0">
                <a:solidFill>
                  <a:schemeClr val="tx1"/>
                </a:solidFill>
                <a:latin typeface="Times New Roman" pitchFamily="18" charset="0"/>
                <a:cs typeface="Times New Roman" pitchFamily="18" charset="0"/>
              </a:rPr>
              <a:t>.</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8387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1007"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533400"/>
            <a:ext cx="7010400" cy="369332"/>
          </a:xfrm>
          <a:prstGeom prst="rect">
            <a:avLst/>
          </a:prstGeom>
          <a:noFill/>
        </p:spPr>
        <p:txBody>
          <a:bodyPr wrap="square" rtlCol="0">
            <a:spAutoFit/>
          </a:bodyPr>
          <a:lstStyle/>
          <a:p>
            <a:r>
              <a:rPr lang="vi-VN" b="1" smtClean="0">
                <a:solidFill>
                  <a:srgbClr val="FF0000"/>
                </a:solidFill>
              </a:rPr>
              <a:t>Chú Hai Long ra Phú Lâm làm gì?</a:t>
            </a:r>
            <a:endParaRPr lang="en-US" b="1">
              <a:solidFill>
                <a:srgbClr val="FF0000"/>
              </a:solidFill>
            </a:endParaRPr>
          </a:p>
        </p:txBody>
      </p:sp>
      <p:sp>
        <p:nvSpPr>
          <p:cNvPr id="4" name="TextBox 3"/>
          <p:cNvSpPr txBox="1"/>
          <p:nvPr/>
        </p:nvSpPr>
        <p:spPr>
          <a:xfrm>
            <a:off x="914400" y="902732"/>
            <a:ext cx="7086600" cy="381000"/>
          </a:xfrm>
          <a:prstGeom prst="rect">
            <a:avLst/>
          </a:prstGeom>
          <a:noFill/>
        </p:spPr>
        <p:txBody>
          <a:bodyPr wrap="square" rtlCol="0">
            <a:spAutoFit/>
          </a:bodyPr>
          <a:lstStyle/>
          <a:p>
            <a:r>
              <a:rPr lang="vi-VN" smtClean="0"/>
              <a:t>- Tìm hộp thư mật để lấy báo cáo và gửi báo cáo.</a:t>
            </a:r>
            <a:endParaRPr lang="en-US"/>
          </a:p>
        </p:txBody>
      </p:sp>
      <p:sp>
        <p:nvSpPr>
          <p:cNvPr id="5" name="TextBox 4"/>
          <p:cNvSpPr txBox="1"/>
          <p:nvPr/>
        </p:nvSpPr>
        <p:spPr>
          <a:xfrm>
            <a:off x="914400" y="1277283"/>
            <a:ext cx="7279710" cy="369332"/>
          </a:xfrm>
          <a:prstGeom prst="rect">
            <a:avLst/>
          </a:prstGeom>
          <a:noFill/>
        </p:spPr>
        <p:txBody>
          <a:bodyPr wrap="square" rtlCol="0">
            <a:spAutoFit/>
          </a:bodyPr>
          <a:lstStyle/>
          <a:p>
            <a:r>
              <a:rPr lang="vi-VN"/>
              <a:t> </a:t>
            </a:r>
            <a:r>
              <a:rPr lang="vi-VN" smtClean="0"/>
              <a:t>  </a:t>
            </a:r>
            <a:r>
              <a:rPr lang="vi-VN" b="1" smtClean="0">
                <a:solidFill>
                  <a:srgbClr val="FF0000"/>
                </a:solidFill>
              </a:rPr>
              <a:t>Em hiểu hộp thư mật dùng để làm gì?</a:t>
            </a:r>
            <a:endParaRPr lang="en-US" b="1">
              <a:solidFill>
                <a:srgbClr val="FF0000"/>
              </a:solidFill>
            </a:endParaRPr>
          </a:p>
        </p:txBody>
      </p:sp>
      <p:sp>
        <p:nvSpPr>
          <p:cNvPr id="6" name="TextBox 5"/>
          <p:cNvSpPr txBox="1"/>
          <p:nvPr/>
        </p:nvSpPr>
        <p:spPr>
          <a:xfrm>
            <a:off x="914400" y="1653922"/>
            <a:ext cx="7162800" cy="369332"/>
          </a:xfrm>
          <a:prstGeom prst="rect">
            <a:avLst/>
          </a:prstGeom>
          <a:noFill/>
        </p:spPr>
        <p:txBody>
          <a:bodyPr wrap="square" rtlCol="0">
            <a:spAutoFit/>
          </a:bodyPr>
          <a:lstStyle/>
          <a:p>
            <a:r>
              <a:rPr lang="vi-VN" smtClean="0"/>
              <a:t>- Để chuyển những tin tức bí mật, quan trọng.</a:t>
            </a:r>
            <a:endParaRPr lang="en-US"/>
          </a:p>
        </p:txBody>
      </p:sp>
      <p:sp>
        <p:nvSpPr>
          <p:cNvPr id="7" name="TextBox 6"/>
          <p:cNvSpPr txBox="1"/>
          <p:nvPr/>
        </p:nvSpPr>
        <p:spPr>
          <a:xfrm>
            <a:off x="1066800" y="2004766"/>
            <a:ext cx="7391400" cy="369332"/>
          </a:xfrm>
          <a:prstGeom prst="rect">
            <a:avLst/>
          </a:prstGeom>
          <a:noFill/>
        </p:spPr>
        <p:txBody>
          <a:bodyPr wrap="square" rtlCol="0">
            <a:spAutoFit/>
          </a:bodyPr>
          <a:lstStyle/>
          <a:p>
            <a:r>
              <a:rPr lang="vi-VN" b="1" smtClean="0">
                <a:solidFill>
                  <a:srgbClr val="FF0000"/>
                </a:solidFill>
              </a:rPr>
              <a:t>1. Người liên lạc ngụy trang hộp thư mật khéo léo như thế nào?</a:t>
            </a:r>
            <a:endParaRPr lang="en-US" b="1">
              <a:solidFill>
                <a:srgbClr val="FF0000"/>
              </a:solidFill>
            </a:endParaRPr>
          </a:p>
        </p:txBody>
      </p:sp>
      <p:sp>
        <p:nvSpPr>
          <p:cNvPr id="10" name="TextBox 9"/>
          <p:cNvSpPr txBox="1"/>
          <p:nvPr/>
        </p:nvSpPr>
        <p:spPr>
          <a:xfrm>
            <a:off x="1051142" y="2383943"/>
            <a:ext cx="7315200" cy="646331"/>
          </a:xfrm>
          <a:prstGeom prst="rect">
            <a:avLst/>
          </a:prstGeom>
          <a:noFill/>
        </p:spPr>
        <p:txBody>
          <a:bodyPr wrap="square" rtlCol="0">
            <a:spAutoFit/>
          </a:bodyPr>
          <a:lstStyle/>
          <a:p>
            <a:r>
              <a:rPr lang="vi-VN" b="1" smtClean="0">
                <a:solidFill>
                  <a:srgbClr val="FF0000"/>
                </a:solidFill>
              </a:rPr>
              <a:t>2. Qua những vật có hình chữ V, người liên lạc muốn gửi chú Hai Long điều gì?</a:t>
            </a:r>
            <a:endParaRPr lang="en-US" b="1">
              <a:solidFill>
                <a:srgbClr val="FF0000"/>
              </a:solidFill>
            </a:endParaRPr>
          </a:p>
        </p:txBody>
      </p:sp>
      <p:sp>
        <p:nvSpPr>
          <p:cNvPr id="12" name="TextBox 11"/>
          <p:cNvSpPr txBox="1"/>
          <p:nvPr/>
        </p:nvSpPr>
        <p:spPr>
          <a:xfrm>
            <a:off x="1066800" y="3030274"/>
            <a:ext cx="7655490" cy="646331"/>
          </a:xfrm>
          <a:prstGeom prst="rect">
            <a:avLst/>
          </a:prstGeom>
          <a:noFill/>
        </p:spPr>
        <p:txBody>
          <a:bodyPr wrap="square" rtlCol="0">
            <a:spAutoFit/>
          </a:bodyPr>
          <a:lstStyle/>
          <a:p>
            <a:r>
              <a:rPr lang="vi-VN" b="1" smtClean="0">
                <a:solidFill>
                  <a:srgbClr val="FF0000"/>
                </a:solidFill>
              </a:rPr>
              <a:t>3. Nếu cách lấy thư và gửi báo cáo của chú Hai Long. Vì sao chú làm như vậy?</a:t>
            </a:r>
            <a:endParaRPr lang="en-US" b="1">
              <a:solidFill>
                <a:srgbClr val="FF0000"/>
              </a:solidFill>
            </a:endParaRPr>
          </a:p>
        </p:txBody>
      </p:sp>
      <p:sp>
        <p:nvSpPr>
          <p:cNvPr id="14" name="TextBox 13"/>
          <p:cNvSpPr txBox="1"/>
          <p:nvPr/>
        </p:nvSpPr>
        <p:spPr>
          <a:xfrm>
            <a:off x="1066800" y="3676605"/>
            <a:ext cx="7543800" cy="646331"/>
          </a:xfrm>
          <a:prstGeom prst="rect">
            <a:avLst/>
          </a:prstGeom>
          <a:noFill/>
        </p:spPr>
        <p:txBody>
          <a:bodyPr wrap="square" rtlCol="0">
            <a:spAutoFit/>
          </a:bodyPr>
          <a:lstStyle/>
          <a:p>
            <a:r>
              <a:rPr lang="vi-VN" smtClean="0">
                <a:solidFill>
                  <a:srgbClr val="FF0000"/>
                </a:solidFill>
              </a:rPr>
              <a:t>4. Hoạt động trong vùng dịch của các chiến sĩ tình báo có ý nghĩa như thế nào đối với sự nghiệp bảo vệ Tổ quốc?</a:t>
            </a:r>
            <a:endParaRPr lang="en-US">
              <a:solidFill>
                <a:srgbClr val="FF0000"/>
              </a:solidFill>
            </a:endParaRPr>
          </a:p>
        </p:txBody>
      </p:sp>
      <p:pic>
        <p:nvPicPr>
          <p:cNvPr id="1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05000" y="4572000"/>
            <a:ext cx="609600" cy="609600"/>
          </a:xfrm>
          <a:prstGeom prst="rect">
            <a:avLst/>
          </a:prstGeom>
        </p:spPr>
      </p:pic>
    </p:spTree>
    <p:extLst>
      <p:ext uri="{BB962C8B-B14F-4D97-AF65-F5344CB8AC3E}">
        <p14:creationId xmlns:p14="http://schemas.microsoft.com/office/powerpoint/2010/main" val="554672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1117" fill="hold"/>
                                        <p:tgtEl>
                                          <p:spTgt spid="16"/>
                                        </p:tgtEl>
                                      </p:cBhvr>
                                    </p:cmd>
                                  </p:childTnLst>
                                </p:cTn>
                              </p:par>
                            </p:childTnLst>
                          </p:cTn>
                        </p:par>
                      </p:childTnLst>
                    </p:cTn>
                  </p:par>
                </p:childTnLst>
              </p:cTn>
              <p:nextCondLst>
                <p:cond evt="onClick" delay="0">
                  <p:tgtEl>
                    <p:spTgt spid="16"/>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00600" y="1447800"/>
            <a:ext cx="3429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5" name="Content Placeholder 2"/>
          <p:cNvSpPr txBox="1">
            <a:spLocks/>
          </p:cNvSpPr>
          <p:nvPr/>
        </p:nvSpPr>
        <p:spPr>
          <a:xfrm>
            <a:off x="838200" y="1341655"/>
            <a:ext cx="33528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dirty="0" err="1">
                <a:latin typeface="Times New Roman" pitchFamily="18" charset="0"/>
                <a:cs typeface="Times New Roman" pitchFamily="18" charset="0"/>
              </a:rPr>
              <a:t>bu</a:t>
            </a:r>
            <a:r>
              <a:rPr lang="en-US" sz="2300" dirty="0">
                <a:latin typeface="Times New Roman" pitchFamily="18" charset="0"/>
                <a:cs typeface="Times New Roman" pitchFamily="18" charset="0"/>
              </a:rPr>
              <a:t> - </a:t>
            </a:r>
            <a:r>
              <a:rPr lang="en-US" sz="2300" dirty="0" err="1">
                <a:latin typeface="Times New Roman" pitchFamily="18" charset="0"/>
                <a:cs typeface="Times New Roman" pitchFamily="18" charset="0"/>
              </a:rPr>
              <a:t>gi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nổ</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giòn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náo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nhiệt</a:t>
            </a:r>
            <a:r>
              <a:rPr lang="en-US" sz="2300" dirty="0">
                <a:latin typeface="Times New Roman" pitchFamily="18" charset="0"/>
                <a:cs typeface="Times New Roman" pitchFamily="18" charset="0"/>
              </a:rPr>
              <a:t>. </a:t>
            </a:r>
          </a:p>
        </p:txBody>
      </p:sp>
      <p:sp>
        <p:nvSpPr>
          <p:cNvPr id="8" name="Text Placeholder 7"/>
          <p:cNvSpPr>
            <a:spLocks noGrp="1"/>
          </p:cNvSpPr>
          <p:nvPr>
            <p:ph type="body" idx="1"/>
          </p:nvPr>
        </p:nvSpPr>
        <p:spPr>
          <a:xfrm>
            <a:off x="76200" y="0"/>
            <a:ext cx="4040188" cy="914400"/>
          </a:xfrm>
        </p:spPr>
        <p:txBody>
          <a:bodyPr>
            <a:normAutofit/>
          </a:bodyPr>
          <a:lstStyle/>
          <a:p>
            <a:pPr algn="ctr"/>
            <a:r>
              <a:rPr lang="en-US" sz="3200" b="0" u="sng" dirty="0" err="1">
                <a:solidFill>
                  <a:srgbClr val="000099"/>
                </a:solidFill>
                <a:latin typeface="Times New Roman" pitchFamily="18" charset="0"/>
                <a:cs typeface="Times New Roman" pitchFamily="18" charset="0"/>
              </a:rPr>
              <a:t>Luyện</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đọc</a:t>
            </a:r>
            <a:endParaRPr lang="en-US" sz="3200" b="0" u="sng" dirty="0">
              <a:solidFill>
                <a:srgbClr val="000099"/>
              </a:solidFill>
              <a:latin typeface="Times New Roman" pitchFamily="18" charset="0"/>
              <a:cs typeface="Times New Roman" pitchFamily="18" charset="0"/>
            </a:endParaRPr>
          </a:p>
        </p:txBody>
      </p:sp>
      <p:sp>
        <p:nvSpPr>
          <p:cNvPr id="9" name="Content Placeholder 8"/>
          <p:cNvSpPr>
            <a:spLocks noGrp="1"/>
          </p:cNvSpPr>
          <p:nvPr>
            <p:ph sz="half" idx="2"/>
          </p:nvPr>
        </p:nvSpPr>
        <p:spPr>
          <a:xfrm>
            <a:off x="381000" y="884455"/>
            <a:ext cx="1525588" cy="685799"/>
          </a:xfrm>
        </p:spPr>
        <p:txBody>
          <a:bodyPr>
            <a:noAutofit/>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a:t>
            </a:r>
          </a:p>
        </p:txBody>
      </p:sp>
      <p:sp>
        <p:nvSpPr>
          <p:cNvPr id="10" name="Text Placeholder 9"/>
          <p:cNvSpPr>
            <a:spLocks noGrp="1"/>
          </p:cNvSpPr>
          <p:nvPr>
            <p:ph type="body" sz="quarter" idx="3"/>
          </p:nvPr>
        </p:nvSpPr>
        <p:spPr>
          <a:xfrm>
            <a:off x="4405744" y="0"/>
            <a:ext cx="4041775" cy="914400"/>
          </a:xfrm>
        </p:spPr>
        <p:txBody>
          <a:bodyPr>
            <a:normAutofit/>
          </a:bodyPr>
          <a:lstStyle/>
          <a:p>
            <a:pPr algn="ctr"/>
            <a:r>
              <a:rPr lang="en-US" sz="3200" b="0" u="sng" dirty="0" err="1">
                <a:solidFill>
                  <a:srgbClr val="000099"/>
                </a:solidFill>
                <a:latin typeface="Times New Roman" pitchFamily="18" charset="0"/>
                <a:cs typeface="Times New Roman" pitchFamily="18" charset="0"/>
              </a:rPr>
              <a:t>Tìm</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hiểu</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bài</a:t>
            </a:r>
            <a:endParaRPr lang="en-US" sz="3200" b="0" u="sng" dirty="0">
              <a:solidFill>
                <a:srgbClr val="000099"/>
              </a:solidFill>
              <a:latin typeface="Times New Roman" pitchFamily="18" charset="0"/>
              <a:cs typeface="Times New Roman" pitchFamily="18" charset="0"/>
            </a:endParaRPr>
          </a:p>
        </p:txBody>
      </p:sp>
      <p:sp>
        <p:nvSpPr>
          <p:cNvPr id="11" name="Content Placeholder 10"/>
          <p:cNvSpPr>
            <a:spLocks noGrp="1"/>
          </p:cNvSpPr>
          <p:nvPr>
            <p:ph sz="quarter" idx="4"/>
          </p:nvPr>
        </p:nvSpPr>
        <p:spPr>
          <a:xfrm>
            <a:off x="4721225" y="884455"/>
            <a:ext cx="4041775" cy="609600"/>
          </a:xfrm>
        </p:spPr>
        <p:txBody>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p>
        </p:txBody>
      </p:sp>
      <p:cxnSp>
        <p:nvCxnSpPr>
          <p:cNvPr id="25" name="Straight Connector 24"/>
          <p:cNvCxnSpPr/>
          <p:nvPr/>
        </p:nvCxnSpPr>
        <p:spPr>
          <a:xfrm>
            <a:off x="4191000" y="609600"/>
            <a:ext cx="0" cy="5375564"/>
          </a:xfrm>
          <a:prstGeom prst="line">
            <a:avLst/>
          </a:prstGeom>
          <a:ln>
            <a:solidFill>
              <a:srgbClr val="000099"/>
            </a:solidFill>
          </a:ln>
        </p:spPr>
        <p:style>
          <a:lnRef idx="2">
            <a:schemeClr val="dk1"/>
          </a:lnRef>
          <a:fillRef idx="0">
            <a:schemeClr val="dk1"/>
          </a:fillRef>
          <a:effectRef idx="1">
            <a:schemeClr val="dk1"/>
          </a:effectRef>
          <a:fontRef idx="minor">
            <a:schemeClr val="tx1"/>
          </a:fontRef>
        </p:style>
      </p:cxnSp>
      <p:sp>
        <p:nvSpPr>
          <p:cNvPr id="27" name="Content Placeholder 8"/>
          <p:cNvSpPr txBox="1">
            <a:spLocks/>
          </p:cNvSpPr>
          <p:nvPr/>
        </p:nvSpPr>
        <p:spPr>
          <a:xfrm>
            <a:off x="381000" y="2484655"/>
            <a:ext cx="1981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 </a:t>
            </a:r>
          </a:p>
        </p:txBody>
      </p:sp>
      <p:sp>
        <p:nvSpPr>
          <p:cNvPr id="28" name="Content Placeholder 10"/>
          <p:cNvSpPr txBox="1">
            <a:spLocks/>
          </p:cNvSpPr>
          <p:nvPr/>
        </p:nvSpPr>
        <p:spPr>
          <a:xfrm>
            <a:off x="4682835" y="1524000"/>
            <a:ext cx="4041775"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31" name="Content Placeholder 10"/>
          <p:cNvSpPr txBox="1">
            <a:spLocks/>
          </p:cNvSpPr>
          <p:nvPr/>
        </p:nvSpPr>
        <p:spPr>
          <a:xfrm>
            <a:off x="4298085" y="1981201"/>
            <a:ext cx="4541115" cy="7619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a:latin typeface="Times New Roman" pitchFamily="18" charset="0"/>
                <a:cs typeface="Times New Roman" pitchFamily="18" charset="0"/>
              </a:rPr>
              <a:t>1.Sự </a:t>
            </a:r>
            <a:r>
              <a:rPr lang="en-US" sz="2300" dirty="0" err="1">
                <a:latin typeface="Times New Roman" pitchFamily="18" charset="0"/>
                <a:cs typeface="Times New Roman" pitchFamily="18" charset="0"/>
              </a:rPr>
              <a:t>thông</a:t>
            </a:r>
            <a:r>
              <a:rPr lang="en-US" sz="2300" dirty="0">
                <a:latin typeface="Times New Roman" pitchFamily="18" charset="0"/>
                <a:cs typeface="Times New Roman" pitchFamily="18" charset="0"/>
              </a:rPr>
              <a:t> minh, </a:t>
            </a:r>
            <a:r>
              <a:rPr lang="en-US" sz="2300" dirty="0" err="1">
                <a:latin typeface="Times New Roman" pitchFamily="18" charset="0"/>
                <a:cs typeface="Times New Roman" pitchFamily="18" charset="0"/>
              </a:rPr>
              <a:t>sáng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tạo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khi</a:t>
            </a:r>
            <a:r>
              <a:rPr lang="en-US" sz="2300" dirty="0">
                <a:latin typeface="Times New Roman" pitchFamily="18" charset="0"/>
                <a:cs typeface="Times New Roman" pitchFamily="18" charset="0"/>
              </a:rPr>
              <a:t> </a:t>
            </a:r>
            <a:r>
              <a:rPr lang="en-US" sz="2300" err="1">
                <a:latin typeface="Times New Roman" pitchFamily="18" charset="0"/>
                <a:cs typeface="Times New Roman" pitchFamily="18" charset="0"/>
              </a:rPr>
              <a:t>đặt</a:t>
            </a:r>
            <a:r>
              <a:rPr lang="en-US" sz="2300">
                <a:latin typeface="Times New Roman" pitchFamily="18" charset="0"/>
                <a:cs typeface="Times New Roman" pitchFamily="18" charset="0"/>
              </a:rPr>
              <a:t> </a:t>
            </a:r>
            <a:r>
              <a:rPr lang="en-US" sz="2300" smtClean="0">
                <a:latin typeface="Times New Roman" pitchFamily="18" charset="0"/>
                <a:cs typeface="Times New Roman" pitchFamily="18" charset="0"/>
              </a:rPr>
              <a:t>h</a:t>
            </a:r>
            <a:r>
              <a:rPr lang="vi-VN" sz="2300" smtClean="0">
                <a:latin typeface="Times New Roman" pitchFamily="18" charset="0"/>
                <a:cs typeface="Times New Roman" pitchFamily="18" charset="0"/>
              </a:rPr>
              <a:t>ộ</a:t>
            </a:r>
            <a:r>
              <a:rPr lang="en-US" sz="2300" smtClean="0">
                <a:latin typeface="Times New Roman" pitchFamily="18" charset="0"/>
                <a:cs typeface="Times New Roman" pitchFamily="18" charset="0"/>
              </a:rPr>
              <a:t>p </a:t>
            </a:r>
            <a:r>
              <a:rPr lang="en-US" sz="2300" dirty="0" err="1">
                <a:latin typeface="Times New Roman" pitchFamily="18" charset="0"/>
                <a:cs typeface="Times New Roman" pitchFamily="18" charset="0"/>
              </a:rPr>
              <a:t>thư</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chiến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sĩ</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báo</a:t>
            </a:r>
            <a:r>
              <a:rPr lang="en-US" sz="2300" dirty="0">
                <a:latin typeface="Times New Roman" pitchFamily="18" charset="0"/>
                <a:cs typeface="Times New Roman" pitchFamily="18" charset="0"/>
              </a:rPr>
              <a:t>.</a:t>
            </a:r>
          </a:p>
        </p:txBody>
      </p:sp>
      <p:sp>
        <p:nvSpPr>
          <p:cNvPr id="32" name="Content Placeholder 10"/>
          <p:cNvSpPr txBox="1">
            <a:spLocks/>
          </p:cNvSpPr>
          <p:nvPr/>
        </p:nvSpPr>
        <p:spPr>
          <a:xfrm>
            <a:off x="4265613" y="2743200"/>
            <a:ext cx="4802185" cy="8937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a:latin typeface="Times New Roman" pitchFamily="18" charset="0"/>
                <a:cs typeface="Times New Roman" pitchFamily="18" charset="0"/>
              </a:rPr>
              <a:t>2. </a:t>
            </a:r>
            <a:r>
              <a:rPr lang="en-US" sz="2300" dirty="0" err="1">
                <a:latin typeface="Times New Roman" pitchFamily="18" charset="0"/>
                <a:cs typeface="Times New Roman" pitchFamily="18" charset="0"/>
              </a:rPr>
              <a:t>Sự</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trọng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mưu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trí</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trong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cách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lấy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gửi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báo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cáo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Hai</a:t>
            </a:r>
            <a:r>
              <a:rPr lang="en-US" sz="2300" dirty="0">
                <a:latin typeface="Times New Roman" pitchFamily="18" charset="0"/>
                <a:cs typeface="Times New Roman" pitchFamily="18" charset="0"/>
              </a:rPr>
              <a:t> Long.</a:t>
            </a:r>
          </a:p>
        </p:txBody>
      </p:sp>
      <p:sp>
        <p:nvSpPr>
          <p:cNvPr id="33" name="Content Placeholder 10"/>
          <p:cNvSpPr txBox="1">
            <a:spLocks/>
          </p:cNvSpPr>
          <p:nvPr/>
        </p:nvSpPr>
        <p:spPr>
          <a:xfrm>
            <a:off x="533400" y="3170455"/>
            <a:ext cx="3809999" cy="26207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err="1">
                <a:latin typeface="Times New Roman" pitchFamily="18" charset="0"/>
                <a:cs typeface="Times New Roman" pitchFamily="18" charset="0"/>
              </a:rPr>
              <a:t>Nhiều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lúc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gửi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gắm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đây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bằng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chữ</a:t>
            </a:r>
            <a:r>
              <a:rPr lang="en-US" sz="2300" dirty="0">
                <a:latin typeface="Times New Roman" pitchFamily="18" charset="0"/>
                <a:cs typeface="Times New Roman" pitchFamily="18" charset="0"/>
              </a:rPr>
              <a:t> V </a:t>
            </a:r>
            <a:r>
              <a:rPr lang="en-US" sz="2300" dirty="0" err="1">
                <a:latin typeface="Times New Roman" pitchFamily="18" charset="0"/>
                <a:cs typeface="Times New Roman" pitchFamily="18" charset="0"/>
              </a:rPr>
              <a:t>mà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chỉ</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a:t>
            </a:r>
          </a:p>
        </p:txBody>
      </p:sp>
      <p:cxnSp>
        <p:nvCxnSpPr>
          <p:cNvPr id="35" name="Straight Connector 34"/>
          <p:cNvCxnSpPr/>
          <p:nvPr/>
        </p:nvCxnSpPr>
        <p:spPr>
          <a:xfrm flipH="1">
            <a:off x="3886200" y="4262726"/>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46" name="Straight Connector 45"/>
          <p:cNvCxnSpPr/>
          <p:nvPr/>
        </p:nvCxnSpPr>
        <p:spPr>
          <a:xfrm>
            <a:off x="609600" y="5029200"/>
            <a:ext cx="12954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sp>
        <p:nvSpPr>
          <p:cNvPr id="48" name="Content Placeholder 10"/>
          <p:cNvSpPr txBox="1">
            <a:spLocks/>
          </p:cNvSpPr>
          <p:nvPr/>
        </p:nvSpPr>
        <p:spPr>
          <a:xfrm>
            <a:off x="4267200" y="4267200"/>
            <a:ext cx="4648200" cy="8937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a:latin typeface="Times New Roman" pitchFamily="18" charset="0"/>
                <a:cs typeface="Times New Roman" pitchFamily="18" charset="0"/>
              </a:rPr>
              <a:t>  </a:t>
            </a:r>
            <a:endParaRPr lang="en-US" sz="2300" dirty="0">
              <a:latin typeface="Times New Roman" pitchFamily="18" charset="0"/>
              <a:cs typeface="Times New Roman" pitchFamily="18" charset="0"/>
            </a:endParaRPr>
          </a:p>
        </p:txBody>
      </p:sp>
      <p:sp>
        <p:nvSpPr>
          <p:cNvPr id="18" name="Content Placeholder 2"/>
          <p:cNvSpPr txBox="1">
            <a:spLocks/>
          </p:cNvSpPr>
          <p:nvPr/>
        </p:nvSpPr>
        <p:spPr>
          <a:xfrm>
            <a:off x="5410200" y="1219199"/>
            <a:ext cx="1676400" cy="533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dirty="0" err="1">
                <a:latin typeface="Times New Roman" pitchFamily="18" charset="0"/>
                <a:cs typeface="Times New Roman" pitchFamily="18" charset="0"/>
              </a:rPr>
              <a:t>Cột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cây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số</a:t>
            </a:r>
            <a:r>
              <a:rPr lang="en-US" sz="2300" dirty="0">
                <a:latin typeface="Times New Roman" pitchFamily="18" charset="0"/>
                <a:cs typeface="Times New Roman" pitchFamily="18" charset="0"/>
              </a:rPr>
              <a:t>;</a:t>
            </a:r>
          </a:p>
        </p:txBody>
      </p:sp>
      <p:sp>
        <p:nvSpPr>
          <p:cNvPr id="19" name="Content Placeholder 2"/>
          <p:cNvSpPr txBox="1">
            <a:spLocks/>
          </p:cNvSpPr>
          <p:nvPr/>
        </p:nvSpPr>
        <p:spPr>
          <a:xfrm>
            <a:off x="6818314" y="1210260"/>
            <a:ext cx="1522414" cy="5334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300" dirty="0" err="1">
                <a:latin typeface="Times New Roman" pitchFamily="18" charset="0"/>
                <a:cs typeface="Times New Roman" pitchFamily="18" charset="0"/>
              </a:rPr>
              <a:t>hòn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đá</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dẹt</a:t>
            </a:r>
            <a:r>
              <a:rPr lang="en-US" sz="2300" dirty="0">
                <a:latin typeface="Times New Roman" pitchFamily="18" charset="0"/>
                <a:cs typeface="Times New Roman" pitchFamily="18" charset="0"/>
              </a:rPr>
              <a:t>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819400" y="5166144"/>
            <a:ext cx="609600" cy="609600"/>
          </a:xfrm>
          <a:prstGeom prst="rect">
            <a:avLst/>
          </a:prstGeom>
        </p:spPr>
      </p:pic>
    </p:spTree>
    <p:extLst>
      <p:ext uri="{BB962C8B-B14F-4D97-AF65-F5344CB8AC3E}">
        <p14:creationId xmlns:p14="http://schemas.microsoft.com/office/powerpoint/2010/main" val="169795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1717" fill="hold"/>
                                        <p:tgtEl>
                                          <p:spTgt spid="2"/>
                                        </p:tgtEl>
                                      </p:cBhvr>
                                    </p:cmd>
                                  </p:childTnLst>
                                </p:cTn>
                              </p:par>
                            </p:childTnLst>
                          </p:cTn>
                        </p:par>
                      </p:childTnLst>
                    </p:cTn>
                  </p:par>
                </p:childTnLst>
              </p:cTn>
              <p:nextCondLst>
                <p:cond evt="onClick" delay="0">
                  <p:tgtEl>
                    <p:spTgt spid="2"/>
                  </p:tgtEl>
                </p:cond>
              </p:nextCondLst>
            </p:seq>
            <p:audio>
              <p:cMediaNode vol="80000">
                <p:cTn id="23" fill="hold" display="0">
                  <p:stCondLst>
                    <p:cond delay="indefinite"/>
                  </p:stCondLst>
                  <p:endCondLst>
                    <p:cond evt="onStopAudio" delay="0">
                      <p:tgtEl>
                        <p:sldTgt/>
                      </p:tgtEl>
                    </p:cond>
                  </p:endCondLst>
                </p:cTn>
                <p:tgtEl>
                  <p:spTgt spid="2"/>
                </p:tgtEl>
              </p:cMediaNode>
            </p:audio>
          </p:childTnLst>
        </p:cTn>
      </p:par>
    </p:tnLst>
    <p:bldLst>
      <p:bldP spid="31" grpId="0"/>
      <p:bldP spid="32"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3">
            <a:hlinkClick r:id="" action="ppaction://noaction"/>
            <a:extLst>
              <a:ext uri="{FF2B5EF4-FFF2-40B4-BE49-F238E27FC236}">
                <a16:creationId xmlns="" xmlns:a16="http://schemas.microsoft.com/office/drawing/2014/main" id="{A3D48516-E7BA-4742-BC35-14F64FBAEA00}"/>
              </a:ext>
            </a:extLst>
          </p:cNvPr>
          <p:cNvSpPr/>
          <p:nvPr/>
        </p:nvSpPr>
        <p:spPr>
          <a:xfrm>
            <a:off x="228600" y="1066800"/>
            <a:ext cx="8610600" cy="44958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lvl="0" algn="just"/>
            <a:r>
              <a:rPr lang="en-US" sz="3200" b="1">
                <a:latin typeface="Times New Roman" pitchFamily="18" charset="0"/>
                <a:cs typeface="Times New Roman" pitchFamily="18" charset="0"/>
              </a:rPr>
              <a:t>Nội dung bài học</a:t>
            </a:r>
            <a:r>
              <a:rPr lang="en-US" sz="3200">
                <a:latin typeface="Times New Roman" pitchFamily="18" charset="0"/>
                <a:cs typeface="Times New Roman" pitchFamily="18" charset="0"/>
              </a:rPr>
              <a:t>: Ca ngợi chú Hai Long và những chiến sĩ tình báo hoạt động trong lòng địch đã dũng cảm, mưu trí giữ vững đường dây liên lạc, góp phần xuất sắc vào sự nghiệp bảo vệ Tổ quốc. </a:t>
            </a:r>
            <a:endParaRPr lang="en-US" sz="3200" dirty="0">
              <a:latin typeface="Times New Roman" pitchFamily="18" charset="0"/>
              <a:cs typeface="Times New Roman" pitchFamily="18"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057400" y="4953000"/>
            <a:ext cx="609600" cy="609600"/>
          </a:xfrm>
          <a:prstGeom prst="rect">
            <a:avLst/>
          </a:prstGeom>
        </p:spPr>
      </p:pic>
    </p:spTree>
    <p:extLst>
      <p:ext uri="{BB962C8B-B14F-4D97-AF65-F5344CB8AC3E}">
        <p14:creationId xmlns:p14="http://schemas.microsoft.com/office/powerpoint/2010/main" val="3378998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13967" fill="hold"/>
                                        <p:tgtEl>
                                          <p:spTgt spid="2"/>
                                        </p:tgtEl>
                                      </p:cBhvr>
                                    </p:cmd>
                                  </p:childTnLst>
                                </p:cTn>
                              </p:par>
                            </p:childTnLst>
                          </p:cTn>
                        </p:par>
                      </p:childTnLst>
                    </p:cTn>
                  </p:par>
                </p:childTnLst>
              </p:cTn>
              <p:nextCondLst>
                <p:cond evt="onClick" delay="0">
                  <p:tgtEl>
                    <p:spTgt spid="2"/>
                  </p:tgtEl>
                </p:cond>
              </p:nextCondLst>
            </p:seq>
            <p:audio>
              <p:cMediaNode vol="80000">
                <p:cTn id="14" fill="hold" display="0">
                  <p:stCondLst>
                    <p:cond delay="indefinite"/>
                  </p:stCondLst>
                  <p:endCondLst>
                    <p:cond evt="onStopAudio" delay="0">
                      <p:tgtEl>
                        <p:sldTgt/>
                      </p:tgtEl>
                    </p:cond>
                  </p:endCondLst>
                </p:cTn>
                <p:tgtEl>
                  <p:spTgt spid="2"/>
                </p:tgtEl>
              </p:cMediaNode>
            </p:audio>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p:cNvSpPr txBox="1">
            <a:spLocks noChangeArrowheads="1"/>
          </p:cNvSpPr>
          <p:nvPr/>
        </p:nvSpPr>
        <p:spPr bwMode="auto">
          <a:xfrm>
            <a:off x="533400" y="1159264"/>
            <a:ext cx="8153400" cy="433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Hai</a:t>
            </a:r>
            <a:r>
              <a:rPr lang="en-US" sz="2900" b="0" dirty="0">
                <a:latin typeface="Times New Roman" pitchFamily="18" charset="0"/>
                <a:cs typeface="Times New Roman" pitchFamily="18" charset="0"/>
              </a:rPr>
              <a:t> Long </a:t>
            </a:r>
            <a:r>
              <a:rPr lang="en-US" sz="2900" b="0" dirty="0" err="1">
                <a:latin typeface="Times New Roman" pitchFamily="18" charset="0"/>
                <a:cs typeface="Times New Roman" pitchFamily="18" charset="0"/>
              </a:rPr>
              <a:t>phóng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xe</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về</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phía</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Phú</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Lâm</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tìm</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hộp</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thư</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mật</a:t>
            </a:r>
            <a:r>
              <a:rPr lang="en-US" sz="2900" b="0" dirty="0">
                <a:latin typeface="Times New Roman" pitchFamily="18" charset="0"/>
                <a:cs typeface="Times New Roman" pitchFamily="18" charset="0"/>
              </a:rPr>
              <a:t>.</a:t>
            </a:r>
          </a:p>
          <a:p>
            <a:pPr algn="l">
              <a:spcBef>
                <a:spcPct val="50000"/>
              </a:spcBef>
            </a:pPr>
            <a:r>
              <a:rPr lang="en-US" sz="2900" dirty="0">
                <a:latin typeface="Times New Roman" pitchFamily="18" charset="0"/>
                <a:cs typeface="Times New Roman" pitchFamily="18" charset="0"/>
              </a:rPr>
              <a:t>   </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Người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đặt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hộp</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thư</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lần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nào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cũng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tạo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anh</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sự</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bất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ngờ</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Bao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giờ</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hộp</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thư</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cũng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được</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đặt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tại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một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nơi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dễ</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tìm</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mà</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lại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ít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bị</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chú</a:t>
            </a:r>
            <a:r>
              <a:rPr lang="en-US" sz="2900" b="0" dirty="0">
                <a:latin typeface="Times New Roman" pitchFamily="18" charset="0"/>
                <a:cs typeface="Times New Roman" pitchFamily="18" charset="0"/>
              </a:rPr>
              <a:t> ý </a:t>
            </a:r>
            <a:r>
              <a:rPr lang="en-US" sz="2900" b="0" dirty="0" err="1">
                <a:latin typeface="Times New Roman" pitchFamily="18" charset="0"/>
                <a:cs typeface="Times New Roman" pitchFamily="18" charset="0"/>
              </a:rPr>
              <a:t>nhất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Nhiều</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lúc</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người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liên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lạc</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còn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gửi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gắm</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vào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đây</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một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chút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tình</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cảm</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của</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mình</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thường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bằng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những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vật</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gợi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ra</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hình</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chữ</a:t>
            </a:r>
            <a:r>
              <a:rPr lang="en-US" sz="2900" b="0" dirty="0">
                <a:latin typeface="Times New Roman" pitchFamily="18" charset="0"/>
                <a:cs typeface="Times New Roman" pitchFamily="18" charset="0"/>
              </a:rPr>
              <a:t> V </a:t>
            </a:r>
            <a:r>
              <a:rPr lang="en-US" sz="2900" b="0" dirty="0" err="1">
                <a:latin typeface="Times New Roman" pitchFamily="18" charset="0"/>
                <a:cs typeface="Times New Roman" pitchFamily="18" charset="0"/>
              </a:rPr>
              <a:t>mà</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chỉ</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anh</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mới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nhận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thấy</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Đó</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là</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tên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Tổ</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quốc</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Việt</a:t>
            </a:r>
            <a:r>
              <a:rPr lang="en-US" sz="2900" b="0" dirty="0">
                <a:latin typeface="Times New Roman" pitchFamily="18" charset="0"/>
                <a:cs typeface="Times New Roman" pitchFamily="18" charset="0"/>
              </a:rPr>
              <a:t> Nam, </a:t>
            </a:r>
            <a:r>
              <a:rPr lang="en-US" sz="2900" b="0" dirty="0" err="1">
                <a:latin typeface="Times New Roman" pitchFamily="18" charset="0"/>
                <a:cs typeface="Times New Roman" pitchFamily="18" charset="0"/>
              </a:rPr>
              <a:t>là</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lời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chào</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chiến</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thắng</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Đôi</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lúc</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Hai</a:t>
            </a:r>
            <a:r>
              <a:rPr lang="en-US" sz="2900" b="0" dirty="0">
                <a:latin typeface="Times New Roman" pitchFamily="18" charset="0"/>
                <a:cs typeface="Times New Roman" pitchFamily="18" charset="0"/>
              </a:rPr>
              <a:t> Long </a:t>
            </a:r>
            <a:r>
              <a:rPr lang="en-US" sz="2900" b="0" dirty="0" err="1">
                <a:latin typeface="Times New Roman" pitchFamily="18" charset="0"/>
                <a:cs typeface="Times New Roman" pitchFamily="18" charset="0"/>
              </a:rPr>
              <a:t>đã</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đáp</a:t>
            </a:r>
            <a:r>
              <a:rPr lang="en-US" sz="2900" b="0" dirty="0">
                <a:latin typeface="Times New Roman" pitchFamily="18" charset="0"/>
                <a:cs typeface="Times New Roman" pitchFamily="18" charset="0"/>
              </a:rPr>
              <a:t> </a:t>
            </a:r>
            <a:r>
              <a:rPr lang="en-US" sz="2900" b="0" dirty="0" err="1">
                <a:latin typeface="Times New Roman" pitchFamily="18" charset="0"/>
                <a:cs typeface="Times New Roman" pitchFamily="18" charset="0"/>
              </a:rPr>
              <a:t>lại</a:t>
            </a:r>
            <a:r>
              <a:rPr lang="en-US" sz="2900" b="0" dirty="0">
                <a:latin typeface="Times New Roman" pitchFamily="18" charset="0"/>
                <a:cs typeface="Times New Roman" pitchFamily="18" charset="0"/>
              </a:rPr>
              <a:t>.</a:t>
            </a:r>
          </a:p>
        </p:txBody>
      </p:sp>
      <p:cxnSp>
        <p:nvCxnSpPr>
          <p:cNvPr id="3" name="Straight Connector 2"/>
          <p:cNvCxnSpPr/>
          <p:nvPr/>
        </p:nvCxnSpPr>
        <p:spPr>
          <a:xfrm>
            <a:off x="2587336" y="1669473"/>
            <a:ext cx="12954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6" name="Straight Connector 5"/>
          <p:cNvCxnSpPr/>
          <p:nvPr/>
        </p:nvCxnSpPr>
        <p:spPr>
          <a:xfrm>
            <a:off x="3882736" y="2743200"/>
            <a:ext cx="1070264"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8" name="Straight Connector 7"/>
          <p:cNvCxnSpPr/>
          <p:nvPr/>
        </p:nvCxnSpPr>
        <p:spPr>
          <a:xfrm>
            <a:off x="8077200" y="2743200"/>
            <a:ext cx="533400" cy="0"/>
          </a:xfrm>
          <a:prstGeom prst="line">
            <a:avLst/>
          </a:prstGeom>
          <a:ln>
            <a:solidFill>
              <a:srgbClr val="FF0000"/>
            </a:solidFill>
          </a:ln>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a:off x="533400" y="3200400"/>
            <a:ext cx="685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4" name="Straight Connector 13"/>
          <p:cNvCxnSpPr/>
          <p:nvPr/>
        </p:nvCxnSpPr>
        <p:spPr>
          <a:xfrm>
            <a:off x="7848600" y="3200400"/>
            <a:ext cx="3810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6" name="Straight Connector 15"/>
          <p:cNvCxnSpPr/>
          <p:nvPr/>
        </p:nvCxnSpPr>
        <p:spPr>
          <a:xfrm>
            <a:off x="609600" y="3657600"/>
            <a:ext cx="4572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a:off x="2286000" y="3657600"/>
            <a:ext cx="1447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 name="Straight Connector 27"/>
          <p:cNvCxnSpPr/>
          <p:nvPr/>
        </p:nvCxnSpPr>
        <p:spPr>
          <a:xfrm>
            <a:off x="6781800" y="4509655"/>
            <a:ext cx="16764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1" name="Straight Connector 30"/>
          <p:cNvCxnSpPr/>
          <p:nvPr/>
        </p:nvCxnSpPr>
        <p:spPr>
          <a:xfrm>
            <a:off x="4417868" y="4953000"/>
            <a:ext cx="2668732"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3" name="Straight Connector 32"/>
          <p:cNvCxnSpPr/>
          <p:nvPr/>
        </p:nvCxnSpPr>
        <p:spPr>
          <a:xfrm>
            <a:off x="6553200" y="5410200"/>
            <a:ext cx="9906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5" name="Straight Connector 34"/>
          <p:cNvCxnSpPr/>
          <p:nvPr/>
        </p:nvCxnSpPr>
        <p:spPr>
          <a:xfrm flipH="1">
            <a:off x="2557895" y="2819400"/>
            <a:ext cx="72736" cy="304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8" name="Straight Connector 37"/>
          <p:cNvCxnSpPr/>
          <p:nvPr/>
        </p:nvCxnSpPr>
        <p:spPr>
          <a:xfrm flipH="1">
            <a:off x="1143000" y="3276600"/>
            <a:ext cx="72736" cy="304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9" name="Straight Connector 38"/>
          <p:cNvCxnSpPr/>
          <p:nvPr/>
        </p:nvCxnSpPr>
        <p:spPr>
          <a:xfrm flipH="1">
            <a:off x="6709064" y="4191000"/>
            <a:ext cx="72736" cy="304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76400" y="5186419"/>
            <a:ext cx="609600" cy="609600"/>
          </a:xfrm>
          <a:prstGeom prst="rect">
            <a:avLst/>
          </a:prstGeom>
        </p:spPr>
      </p:pic>
    </p:spTree>
    <p:extLst>
      <p:ext uri="{BB962C8B-B14F-4D97-AF65-F5344CB8AC3E}">
        <p14:creationId xmlns:p14="http://schemas.microsoft.com/office/powerpoint/2010/main" val="423878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par>
                                <p:cTn id="37" presetID="10"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9" restart="whenNotActive" fill="hold" evtFilter="cancelBubble" nodeType="interactiveSeq">
                <p:stCondLst>
                  <p:cond evt="onClick" delay="0">
                    <p:tgtEl>
                      <p:spTgt spid="2"/>
                    </p:tgtEl>
                  </p:cond>
                </p:stCondLst>
                <p:endSync evt="end" delay="0">
                  <p:rtn val="all"/>
                </p:endSync>
                <p:childTnLst>
                  <p:par>
                    <p:cTn id="50" fill="hold">
                      <p:stCondLst>
                        <p:cond delay="0"/>
                      </p:stCondLst>
                      <p:childTnLst>
                        <p:par>
                          <p:cTn id="51" fill="hold">
                            <p:stCondLst>
                              <p:cond delay="0"/>
                            </p:stCondLst>
                            <p:childTnLst>
                              <p:par>
                                <p:cTn id="52" presetID="1" presetClass="mediacall" presetSubtype="0" fill="hold" nodeType="clickEffect">
                                  <p:stCondLst>
                                    <p:cond delay="0"/>
                                  </p:stCondLst>
                                  <p:childTnLst>
                                    <p:cmd type="call" cmd="playFrom(0.0)">
                                      <p:cBhvr>
                                        <p:cTn id="53" dur="33887" fill="hold"/>
                                        <p:tgtEl>
                                          <p:spTgt spid="2"/>
                                        </p:tgtEl>
                                      </p:cBhvr>
                                    </p:cmd>
                                  </p:childTnLst>
                                </p:cTn>
                              </p:par>
                            </p:childTnLst>
                          </p:cTn>
                        </p:par>
                      </p:childTnLst>
                    </p:cTn>
                  </p:par>
                </p:childTnLst>
              </p:cTn>
              <p:nextCondLst>
                <p:cond evt="onClick" delay="0">
                  <p:tgtEl>
                    <p:spTgt spid="2"/>
                  </p:tgtEl>
                </p:cond>
              </p:nextCondLst>
            </p:seq>
            <p:audio>
              <p:cMediaNode vol="80000">
                <p:cTn id="54" fill="hold" display="0">
                  <p:stCondLst>
                    <p:cond delay="indefinite"/>
                  </p:stCondLst>
                  <p:endCondLst>
                    <p:cond evt="onStopAudio" delay="0">
                      <p:tgtEl>
                        <p:sldTgt/>
                      </p:tgtEl>
                    </p:cond>
                  </p:endCondLst>
                </p:cTn>
                <p:tgtEl>
                  <p:spTgt spid="2"/>
                </p:tgtEl>
              </p:cMediaNode>
            </p:audio>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73125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2400"/>
            <a:ext cx="9144000" cy="693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 y="4373149"/>
            <a:ext cx="1143000" cy="838200"/>
          </a:xfrm>
          <a:prstGeom prst="rect">
            <a:avLst/>
          </a:prstGeom>
        </p:spPr>
      </p:pic>
    </p:spTree>
    <p:extLst>
      <p:ext uri="{BB962C8B-B14F-4D97-AF65-F5344CB8AC3E}">
        <p14:creationId xmlns:p14="http://schemas.microsoft.com/office/powerpoint/2010/main" val="342103496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94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539590"/>
            <a:ext cx="3657600" cy="584775"/>
          </a:xfrm>
          <a:prstGeom prst="rect">
            <a:avLst/>
          </a:prstGeom>
          <a:noFill/>
        </p:spPr>
        <p:txBody>
          <a:bodyPr wrap="square" rtlCol="0">
            <a:spAutoFit/>
          </a:bodyPr>
          <a:lstStyle/>
          <a:p>
            <a:pPr algn="ctr"/>
            <a:r>
              <a:rPr lang="en-US" sz="3200" b="1" smtClean="0">
                <a:solidFill>
                  <a:srgbClr val="FF0000"/>
                </a:solidFill>
              </a:rPr>
              <a:t>Hộp thư mật</a:t>
            </a:r>
            <a:endParaRPr lang="en-US" sz="3200" b="1">
              <a:solidFill>
                <a:srgbClr val="FF0000"/>
              </a:solidFill>
            </a:endParaRPr>
          </a:p>
        </p:txBody>
      </p:sp>
      <p:sp>
        <p:nvSpPr>
          <p:cNvPr id="3" name="TextBox 2"/>
          <p:cNvSpPr txBox="1"/>
          <p:nvPr/>
        </p:nvSpPr>
        <p:spPr>
          <a:xfrm>
            <a:off x="945715" y="1034534"/>
            <a:ext cx="5791200" cy="369332"/>
          </a:xfrm>
          <a:prstGeom prst="rect">
            <a:avLst/>
          </a:prstGeom>
          <a:noFill/>
        </p:spPr>
        <p:txBody>
          <a:bodyPr wrap="square" rtlCol="0">
            <a:spAutoFit/>
          </a:bodyPr>
          <a:lstStyle/>
          <a:p>
            <a:r>
              <a:rPr lang="en-US" smtClean="0"/>
              <a:t>      Hai </a:t>
            </a:r>
            <a:r>
              <a:rPr lang="vi-VN" smtClean="0"/>
              <a:t>L</a:t>
            </a:r>
            <a:r>
              <a:rPr lang="en-US" smtClean="0"/>
              <a:t>ong phóng xe về phía Phú Lâm tìm hộp thư mật.</a:t>
            </a:r>
            <a:endParaRPr lang="en-US"/>
          </a:p>
        </p:txBody>
      </p:sp>
      <p:sp>
        <p:nvSpPr>
          <p:cNvPr id="4" name="TextBox 3"/>
          <p:cNvSpPr txBox="1"/>
          <p:nvPr/>
        </p:nvSpPr>
        <p:spPr>
          <a:xfrm>
            <a:off x="862730" y="1403866"/>
            <a:ext cx="7772400" cy="1477328"/>
          </a:xfrm>
          <a:prstGeom prst="rect">
            <a:avLst/>
          </a:prstGeom>
          <a:noFill/>
        </p:spPr>
        <p:txBody>
          <a:bodyPr wrap="square" rtlCol="0">
            <a:spAutoFit/>
          </a:bodyPr>
          <a:lstStyle/>
          <a:p>
            <a:r>
              <a:rPr lang="en-US" smtClean="0"/>
              <a:t>        Người đặt hộp thư lần nào cũng tạo cho anh sự bất ngờ. Bao giờ hộp thư cũng được đặt tại một nơi dễ tìm mà lại ít bị chú ý nhất. Nhiều lúc người liên lạc còn gửi gắm vào đây một chút tình cảm của mình, thường bằng những vật gợi ra hình chữ V mà chỉ anh mới nhận thấy. Đó là tên Tổ quốc Việt Nam, là lời chào chiến thắng. Đôi lúc Hai Long đã đáp lại. </a:t>
            </a:r>
            <a:endParaRPr lang="en-US"/>
          </a:p>
        </p:txBody>
      </p:sp>
      <p:sp>
        <p:nvSpPr>
          <p:cNvPr id="5" name="TextBox 4"/>
          <p:cNvSpPr txBox="1"/>
          <p:nvPr/>
        </p:nvSpPr>
        <p:spPr>
          <a:xfrm>
            <a:off x="945715" y="2881194"/>
            <a:ext cx="7724905" cy="1200329"/>
          </a:xfrm>
          <a:prstGeom prst="rect">
            <a:avLst/>
          </a:prstGeom>
          <a:noFill/>
        </p:spPr>
        <p:txBody>
          <a:bodyPr wrap="square" rtlCol="0">
            <a:spAutoFit/>
          </a:bodyPr>
          <a:lstStyle/>
          <a:p>
            <a:r>
              <a:rPr lang="en-US" smtClean="0"/>
              <a:t>     Anh dừng xe trước một cây số ven đường, giữa cánh đồng vắng. Tháo chiếc bu-gi ra xem, nhưng đôi mắt anh không nhìn chiếc bu-gi mà chăm chú quan sát mặt đất phía sau cột cây số. Nó kia rồi! Một hòn đá hình mũi tên ( lại chữ V quen thuộc) trỏ vào một hòn đá dẹt chỉ cách anh ba bước chân.</a:t>
            </a:r>
            <a:endParaRPr lang="en-US"/>
          </a:p>
        </p:txBody>
      </p:sp>
      <p:sp>
        <p:nvSpPr>
          <p:cNvPr id="6" name="TextBox 5"/>
          <p:cNvSpPr txBox="1"/>
          <p:nvPr/>
        </p:nvSpPr>
        <p:spPr>
          <a:xfrm>
            <a:off x="945715" y="3962400"/>
            <a:ext cx="7669060" cy="1200329"/>
          </a:xfrm>
          <a:prstGeom prst="rect">
            <a:avLst/>
          </a:prstGeom>
          <a:noFill/>
        </p:spPr>
        <p:txBody>
          <a:bodyPr wrap="square" rtlCol="0">
            <a:spAutoFit/>
          </a:bodyPr>
          <a:lstStyle/>
          <a:p>
            <a:r>
              <a:rPr lang="en-US" smtClean="0"/>
              <a:t>      Hai Long tới ngồi cạnh hòn đá, nhìn trước nhìn sau, một tay vẫn cầm chiếc bu-gi, một tay bẩy nhẹ hòn đá. Hộp thư lần này là một chiếc vỏ đượng thuốc đánh răng. Anh nhẹ nhàng cạy đáy hộp thuốc, rút ra một mảnh giấy nhỏ, thay vào đó thư báo cáo của mình, rồi trả hộp thuốc về chỗ cũ. </a:t>
            </a:r>
            <a:endParaRPr lang="en-US"/>
          </a:p>
        </p:txBody>
      </p:sp>
      <p:sp>
        <p:nvSpPr>
          <p:cNvPr id="8" name="TextBox 7"/>
          <p:cNvSpPr txBox="1"/>
          <p:nvPr/>
        </p:nvSpPr>
        <p:spPr>
          <a:xfrm>
            <a:off x="945714" y="5162729"/>
            <a:ext cx="7538059" cy="1200329"/>
          </a:xfrm>
          <a:prstGeom prst="rect">
            <a:avLst/>
          </a:prstGeom>
          <a:noFill/>
        </p:spPr>
        <p:txBody>
          <a:bodyPr wrap="square" rtlCol="0">
            <a:spAutoFit/>
          </a:bodyPr>
          <a:lstStyle/>
          <a:p>
            <a:r>
              <a:rPr lang="en-US" smtClean="0"/>
              <a:t>        Công việc thế là xong. Một giờ nữa sẽ có người tới lấy thư. Anh trở lại bên xe, lắp bu-gi vào rồi đạp cần khởi động máy. Tiếng động cơ nổ giòn. Chưa đầy nửa giờ sau, anh đã hòa lẫn vào dòng người giữa phố phường náo nhiệt.</a:t>
            </a:r>
          </a:p>
          <a:p>
            <a:pPr algn="r"/>
            <a:r>
              <a:rPr lang="en-US" smtClean="0"/>
              <a:t>HỮU MAI</a:t>
            </a:r>
            <a:endParaRPr lang="en-US"/>
          </a:p>
        </p:txBody>
      </p:sp>
      <p:pic>
        <p:nvPicPr>
          <p:cNvPr id="1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162800" y="0"/>
            <a:ext cx="609600" cy="609600"/>
          </a:xfrm>
          <a:prstGeom prst="rect">
            <a:avLst/>
          </a:prstGeom>
        </p:spPr>
      </p:pic>
    </p:spTree>
    <p:extLst>
      <p:ext uri="{BB962C8B-B14F-4D97-AF65-F5344CB8AC3E}">
        <p14:creationId xmlns:p14="http://schemas.microsoft.com/office/powerpoint/2010/main" val="101405234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627"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066800"/>
            <a:ext cx="6096000" cy="461665"/>
          </a:xfrm>
          <a:prstGeom prst="rect">
            <a:avLst/>
          </a:prstGeom>
          <a:noFill/>
        </p:spPr>
        <p:txBody>
          <a:bodyPr wrap="square" rtlCol="0">
            <a:spAutoFit/>
          </a:bodyPr>
          <a:lstStyle/>
          <a:p>
            <a:r>
              <a:rPr lang="vi-VN" sz="2400" smtClean="0"/>
              <a:t>Bài Hộp thư mật được chia làm 4 đoạn</a:t>
            </a:r>
            <a:endParaRPr lang="en-US" sz="2400"/>
          </a:p>
        </p:txBody>
      </p:sp>
      <p:sp>
        <p:nvSpPr>
          <p:cNvPr id="5" name="TextBox 4"/>
          <p:cNvSpPr txBox="1"/>
          <p:nvPr/>
        </p:nvSpPr>
        <p:spPr>
          <a:xfrm>
            <a:off x="1524000" y="1752600"/>
            <a:ext cx="6096000" cy="400110"/>
          </a:xfrm>
          <a:prstGeom prst="rect">
            <a:avLst/>
          </a:prstGeom>
          <a:noFill/>
        </p:spPr>
        <p:txBody>
          <a:bodyPr wrap="square" rtlCol="0">
            <a:spAutoFit/>
          </a:bodyPr>
          <a:lstStyle/>
          <a:p>
            <a:r>
              <a:rPr lang="vi-VN" sz="2000" smtClean="0"/>
              <a:t>Đoạn 1: Từ đầu...................Hai Long đã đáp lại.</a:t>
            </a:r>
            <a:endParaRPr lang="en-US" sz="2000"/>
          </a:p>
        </p:txBody>
      </p:sp>
      <p:sp>
        <p:nvSpPr>
          <p:cNvPr id="6" name="TextBox 5"/>
          <p:cNvSpPr txBox="1"/>
          <p:nvPr/>
        </p:nvSpPr>
        <p:spPr>
          <a:xfrm>
            <a:off x="1524000" y="2438400"/>
            <a:ext cx="6705600" cy="400110"/>
          </a:xfrm>
          <a:prstGeom prst="rect">
            <a:avLst/>
          </a:prstGeom>
          <a:noFill/>
        </p:spPr>
        <p:txBody>
          <a:bodyPr wrap="square" rtlCol="0">
            <a:spAutoFit/>
          </a:bodyPr>
          <a:lstStyle/>
          <a:p>
            <a:r>
              <a:rPr lang="vi-VN" sz="2000" smtClean="0"/>
              <a:t>Đoạn 2: Từ anh dừng xe........................ ba bước chân</a:t>
            </a:r>
            <a:endParaRPr lang="en-US" sz="2000"/>
          </a:p>
        </p:txBody>
      </p:sp>
      <p:sp>
        <p:nvSpPr>
          <p:cNvPr id="7" name="TextBox 6"/>
          <p:cNvSpPr txBox="1"/>
          <p:nvPr/>
        </p:nvSpPr>
        <p:spPr>
          <a:xfrm>
            <a:off x="1524000" y="3200400"/>
            <a:ext cx="6096000" cy="400110"/>
          </a:xfrm>
          <a:prstGeom prst="rect">
            <a:avLst/>
          </a:prstGeom>
          <a:noFill/>
        </p:spPr>
        <p:txBody>
          <a:bodyPr wrap="square" rtlCol="0">
            <a:spAutoFit/>
          </a:bodyPr>
          <a:lstStyle/>
          <a:p>
            <a:r>
              <a:rPr lang="vi-VN" sz="2000" smtClean="0"/>
              <a:t>Đoạn 3: Từ Hai Long ............................ chỗ cũ</a:t>
            </a:r>
            <a:endParaRPr lang="en-US" sz="2000"/>
          </a:p>
        </p:txBody>
      </p:sp>
      <p:sp>
        <p:nvSpPr>
          <p:cNvPr id="8" name="TextBox 7"/>
          <p:cNvSpPr txBox="1"/>
          <p:nvPr/>
        </p:nvSpPr>
        <p:spPr>
          <a:xfrm>
            <a:off x="1554271" y="3762345"/>
            <a:ext cx="6248400" cy="400110"/>
          </a:xfrm>
          <a:prstGeom prst="rect">
            <a:avLst/>
          </a:prstGeom>
          <a:noFill/>
        </p:spPr>
        <p:txBody>
          <a:bodyPr wrap="square" rtlCol="0">
            <a:spAutoFit/>
          </a:bodyPr>
          <a:lstStyle/>
          <a:p>
            <a:r>
              <a:rPr lang="vi-VN" sz="2000" smtClean="0"/>
              <a:t>Đoạn 4: Phần còn lại</a:t>
            </a:r>
            <a:endParaRPr lang="en-US" sz="2000"/>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597068" y="4419600"/>
            <a:ext cx="841331" cy="609600"/>
          </a:xfrm>
          <a:prstGeom prst="rect">
            <a:avLst/>
          </a:prstGeom>
        </p:spPr>
      </p:pic>
    </p:spTree>
    <p:extLst>
      <p:ext uri="{BB962C8B-B14F-4D97-AF65-F5344CB8AC3E}">
        <p14:creationId xmlns:p14="http://schemas.microsoft.com/office/powerpoint/2010/main" val="98862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97"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00600" y="1447800"/>
            <a:ext cx="3429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Text Placeholder 7"/>
          <p:cNvSpPr>
            <a:spLocks noGrp="1"/>
          </p:cNvSpPr>
          <p:nvPr>
            <p:ph type="body" idx="1"/>
          </p:nvPr>
        </p:nvSpPr>
        <p:spPr>
          <a:xfrm>
            <a:off x="-13855" y="381000"/>
            <a:ext cx="4040188" cy="914400"/>
          </a:xfrm>
        </p:spPr>
        <p:txBody>
          <a:bodyPr>
            <a:normAutofit/>
          </a:bodyPr>
          <a:lstStyle/>
          <a:p>
            <a:pPr algn="ctr"/>
            <a:r>
              <a:rPr lang="en-US" sz="3200" b="0" u="sng" dirty="0" err="1">
                <a:solidFill>
                  <a:srgbClr val="000099"/>
                </a:solidFill>
                <a:latin typeface="Times New Roman" pitchFamily="18" charset="0"/>
                <a:cs typeface="Times New Roman" pitchFamily="18" charset="0"/>
              </a:rPr>
              <a:t>Luyện</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đọc</a:t>
            </a:r>
            <a:endParaRPr lang="en-US" sz="3200" b="0" u="sng" dirty="0">
              <a:solidFill>
                <a:srgbClr val="000099"/>
              </a:solidFill>
              <a:latin typeface="Times New Roman" pitchFamily="18" charset="0"/>
              <a:cs typeface="Times New Roman" pitchFamily="18" charset="0"/>
            </a:endParaRPr>
          </a:p>
        </p:txBody>
      </p:sp>
      <p:sp>
        <p:nvSpPr>
          <p:cNvPr id="9" name="Content Placeholder 8"/>
          <p:cNvSpPr>
            <a:spLocks noGrp="1"/>
          </p:cNvSpPr>
          <p:nvPr>
            <p:ph sz="half" idx="2"/>
          </p:nvPr>
        </p:nvSpPr>
        <p:spPr>
          <a:xfrm>
            <a:off x="381000" y="1475509"/>
            <a:ext cx="1525588" cy="685799"/>
          </a:xfrm>
        </p:spPr>
        <p:txBody>
          <a:bodyPr>
            <a:noAutofit/>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a:t>
            </a:r>
          </a:p>
        </p:txBody>
      </p:sp>
      <p:sp>
        <p:nvSpPr>
          <p:cNvPr id="10" name="Text Placeholder 9"/>
          <p:cNvSpPr>
            <a:spLocks noGrp="1"/>
          </p:cNvSpPr>
          <p:nvPr>
            <p:ph type="body" sz="quarter" idx="3"/>
          </p:nvPr>
        </p:nvSpPr>
        <p:spPr>
          <a:xfrm>
            <a:off x="4419599" y="381000"/>
            <a:ext cx="4041775" cy="914399"/>
          </a:xfrm>
        </p:spPr>
        <p:txBody>
          <a:bodyPr>
            <a:normAutofit/>
          </a:bodyPr>
          <a:lstStyle/>
          <a:p>
            <a:pPr algn="ctr"/>
            <a:r>
              <a:rPr lang="en-US" sz="3200" b="0" u="sng" dirty="0" err="1">
                <a:solidFill>
                  <a:srgbClr val="000099"/>
                </a:solidFill>
                <a:latin typeface="Times New Roman" pitchFamily="18" charset="0"/>
                <a:cs typeface="Times New Roman" pitchFamily="18" charset="0"/>
              </a:rPr>
              <a:t>Tìm</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hiểu</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bài</a:t>
            </a:r>
            <a:endParaRPr lang="en-US" sz="3200" b="0" u="sng" dirty="0">
              <a:solidFill>
                <a:srgbClr val="000099"/>
              </a:solidFill>
              <a:latin typeface="Times New Roman" pitchFamily="18" charset="0"/>
              <a:cs typeface="Times New Roman" pitchFamily="18" charset="0"/>
            </a:endParaRPr>
          </a:p>
        </p:txBody>
      </p:sp>
      <p:sp>
        <p:nvSpPr>
          <p:cNvPr id="11" name="Content Placeholder 10"/>
          <p:cNvSpPr>
            <a:spLocks noGrp="1"/>
          </p:cNvSpPr>
          <p:nvPr>
            <p:ph sz="quarter" idx="4"/>
          </p:nvPr>
        </p:nvSpPr>
        <p:spPr>
          <a:xfrm>
            <a:off x="4721225" y="1447800"/>
            <a:ext cx="4041775" cy="609600"/>
          </a:xfrm>
        </p:spPr>
        <p:txBody>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p>
        </p:txBody>
      </p:sp>
      <p:cxnSp>
        <p:nvCxnSpPr>
          <p:cNvPr id="25" name="Straight Connector 24"/>
          <p:cNvCxnSpPr/>
          <p:nvPr/>
        </p:nvCxnSpPr>
        <p:spPr>
          <a:xfrm>
            <a:off x="4502727" y="1295400"/>
            <a:ext cx="0" cy="4689764"/>
          </a:xfrm>
          <a:prstGeom prst="line">
            <a:avLst/>
          </a:prstGeom>
          <a:ln>
            <a:solidFill>
              <a:srgbClr val="000099"/>
            </a:solidFill>
          </a:ln>
        </p:spPr>
        <p:style>
          <a:lnRef idx="2">
            <a:schemeClr val="dk1"/>
          </a:lnRef>
          <a:fillRef idx="0">
            <a:schemeClr val="dk1"/>
          </a:fillRef>
          <a:effectRef idx="1">
            <a:schemeClr val="dk1"/>
          </a:effectRef>
          <a:fontRef idx="minor">
            <a:schemeClr val="tx1"/>
          </a:fontRef>
        </p:style>
      </p:cxnSp>
      <p:sp>
        <p:nvSpPr>
          <p:cNvPr id="27" name="Content Placeholder 8"/>
          <p:cNvSpPr txBox="1">
            <a:spLocks/>
          </p:cNvSpPr>
          <p:nvPr/>
        </p:nvSpPr>
        <p:spPr>
          <a:xfrm>
            <a:off x="381000" y="3161291"/>
            <a:ext cx="1981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 </a:t>
            </a:r>
          </a:p>
        </p:txBody>
      </p:sp>
      <p:sp>
        <p:nvSpPr>
          <p:cNvPr id="28" name="Content Placeholder 10"/>
          <p:cNvSpPr txBox="1">
            <a:spLocks/>
          </p:cNvSpPr>
          <p:nvPr/>
        </p:nvSpPr>
        <p:spPr>
          <a:xfrm>
            <a:off x="4648200" y="2590800"/>
            <a:ext cx="4041775"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30" name="Content Placeholder 10"/>
          <p:cNvSpPr txBox="1">
            <a:spLocks/>
          </p:cNvSpPr>
          <p:nvPr/>
        </p:nvSpPr>
        <p:spPr>
          <a:xfrm>
            <a:off x="4648199" y="4267200"/>
            <a:ext cx="4041775" cy="44536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dung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50" name="Content Placeholder 2"/>
          <p:cNvSpPr txBox="1">
            <a:spLocks/>
          </p:cNvSpPr>
          <p:nvPr/>
        </p:nvSpPr>
        <p:spPr>
          <a:xfrm>
            <a:off x="838200" y="1999971"/>
            <a:ext cx="1295400" cy="5146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latin typeface="Times New Roman" pitchFamily="18" charset="0"/>
                <a:cs typeface="Times New Roman" pitchFamily="18" charset="0"/>
              </a:rPr>
              <a:t>bu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gi</a:t>
            </a:r>
            <a:endParaRPr lang="en-US" sz="2400" dirty="0">
              <a:latin typeface="Times New Roman" pitchFamily="18" charset="0"/>
              <a:cs typeface="Times New Roman" pitchFamily="18" charset="0"/>
            </a:endParaRPr>
          </a:p>
        </p:txBody>
      </p:sp>
      <p:sp>
        <p:nvSpPr>
          <p:cNvPr id="13" name="Content Placeholder 2"/>
          <p:cNvSpPr txBox="1">
            <a:spLocks/>
          </p:cNvSpPr>
          <p:nvPr/>
        </p:nvSpPr>
        <p:spPr>
          <a:xfrm>
            <a:off x="1600200" y="1999970"/>
            <a:ext cx="13716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giòn</a:t>
            </a:r>
            <a:r>
              <a:rPr lang="en-US" sz="2400" dirty="0">
                <a:latin typeface="Times New Roman" pitchFamily="18" charset="0"/>
                <a:cs typeface="Times New Roman" pitchFamily="18" charset="0"/>
              </a:rPr>
              <a:t> </a:t>
            </a:r>
          </a:p>
        </p:txBody>
      </p:sp>
      <p:sp>
        <p:nvSpPr>
          <p:cNvPr id="14" name="Content Placeholder 2"/>
          <p:cNvSpPr txBox="1">
            <a:spLocks/>
          </p:cNvSpPr>
          <p:nvPr/>
        </p:nvSpPr>
        <p:spPr>
          <a:xfrm>
            <a:off x="2667000" y="1999971"/>
            <a:ext cx="20574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828800" y="4876800"/>
            <a:ext cx="609600" cy="609600"/>
          </a:xfrm>
          <a:prstGeom prst="rect">
            <a:avLst/>
          </a:prstGeom>
        </p:spPr>
      </p:pic>
    </p:spTree>
    <p:extLst>
      <p:ext uri="{BB962C8B-B14F-4D97-AF65-F5344CB8AC3E}">
        <p14:creationId xmlns:p14="http://schemas.microsoft.com/office/powerpoint/2010/main" val="174165616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2237" fill="hold"/>
                                        <p:tgtEl>
                                          <p:spTgt spid="2"/>
                                        </p:tgtEl>
                                      </p:cBhvr>
                                    </p:cmd>
                                  </p:childTnLst>
                                </p:cTn>
                              </p:par>
                            </p:childTnLst>
                          </p:cTn>
                        </p:par>
                      </p:childTnLst>
                    </p:cTn>
                  </p:par>
                </p:childTnLst>
              </p:cTn>
              <p:nextCondLst>
                <p:cond evt="onClick" delay="0">
                  <p:tgtEl>
                    <p:spTgt spid="2"/>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bldLst>
      <p:bldP spid="50"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04800"/>
            <a:ext cx="4572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8011" y="305844"/>
            <a:ext cx="3886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7"/>
          <p:cNvSpPr txBox="1">
            <a:spLocks/>
          </p:cNvSpPr>
          <p:nvPr/>
        </p:nvSpPr>
        <p:spPr>
          <a:xfrm>
            <a:off x="1752600" y="5072495"/>
            <a:ext cx="7197439" cy="98020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latin typeface="Times New Roman" pitchFamily="18" charset="0"/>
                <a:cs typeface="Times New Roman" pitchFamily="18" charset="0"/>
              </a:rPr>
              <a:t>Bu-</a:t>
            </a:r>
            <a:r>
              <a:rPr lang="en-US" sz="2800" dirty="0" err="1">
                <a:latin typeface="Times New Roman" pitchFamily="18" charset="0"/>
                <a:cs typeface="Times New Roman" pitchFamily="18" charset="0"/>
              </a:rPr>
              <a:t>gi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lửa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endParaRPr lang="en-US" sz="2800" dirty="0">
              <a:latin typeface="Times New Roman" pitchFamily="18" charset="0"/>
              <a:cs typeface="Times New Roman" pitchFamily="18"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4000" y="5257799"/>
            <a:ext cx="609600" cy="609600"/>
          </a:xfrm>
          <a:prstGeom prst="rect">
            <a:avLst/>
          </a:prstGeom>
        </p:spPr>
      </p:pic>
    </p:spTree>
    <p:extLst>
      <p:ext uri="{BB962C8B-B14F-4D97-AF65-F5344CB8AC3E}">
        <p14:creationId xmlns:p14="http://schemas.microsoft.com/office/powerpoint/2010/main" val="37463589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2051"/>
                                        </p:tgtEl>
                                        <p:attrNameLst>
                                          <p:attrName>style.visibility</p:attrName>
                                        </p:attrNameLst>
                                      </p:cBhvr>
                                      <p:to>
                                        <p:strVal val="visible"/>
                                      </p:to>
                                    </p:set>
                                    <p:animEffect transition="in" filter="fade">
                                      <p:cBhvr>
                                        <p:cTn id="10" dur="500"/>
                                        <p:tgtEl>
                                          <p:spTgt spid="205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747" fill="hold"/>
                                        <p:tgtEl>
                                          <p:spTgt spid="3"/>
                                        </p:tgtEl>
                                      </p:cBhvr>
                                    </p:cmd>
                                  </p:childTnLst>
                                </p:cTn>
                              </p:par>
                            </p:childTnLst>
                          </p:cTn>
                        </p:par>
                      </p:childTnLst>
                    </p:cTn>
                  </p:par>
                </p:childTnLst>
              </p:cTn>
              <p:nextCondLst>
                <p:cond evt="onClick" delay="0">
                  <p:tgtEl>
                    <p:spTgt spid="3"/>
                  </p:tgtEl>
                </p:cond>
              </p:nextCondLst>
            </p:seq>
            <p:audio>
              <p:cMediaNode vol="80000">
                <p:cTn id="19" fill="hold" display="0">
                  <p:stCondLst>
                    <p:cond delay="indefinite"/>
                  </p:stCondLst>
                  <p:endCondLst>
                    <p:cond evt="onStopAudio" delay="0">
                      <p:tgtEl>
                        <p:sldTgt/>
                      </p:tgtEl>
                    </p:cond>
                  </p:endCondLst>
                </p:cTn>
                <p:tgtEl>
                  <p:spTgt spid="3"/>
                </p:tgtEl>
              </p:cMediaNode>
            </p:audio>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257800"/>
            <a:ext cx="8229600" cy="685800"/>
          </a:xfrm>
        </p:spPr>
        <p:txBody>
          <a:bodyPr>
            <a:normAutofit/>
          </a:bodyPr>
          <a:lstStyle/>
          <a:p>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endParaRPr lang="en-US" sz="3200" dirty="0">
              <a:latin typeface="Times New Roman" pitchFamily="18" charset="0"/>
              <a:cs typeface="Times New Roman" pitchFamily="18" charset="0"/>
            </a:endParaRPr>
          </a:p>
        </p:txBody>
      </p:sp>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52600" y="457200"/>
            <a:ext cx="5591175" cy="4687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57195" y="5105400"/>
            <a:ext cx="609600" cy="609600"/>
          </a:xfrm>
          <a:prstGeom prst="rect">
            <a:avLst/>
          </a:prstGeom>
        </p:spPr>
      </p:pic>
    </p:spTree>
    <p:extLst>
      <p:ext uri="{BB962C8B-B14F-4D97-AF65-F5344CB8AC3E}">
        <p14:creationId xmlns:p14="http://schemas.microsoft.com/office/powerpoint/2010/main" val="362117490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arn(inVertical)">
                                      <p:cBhvr>
                                        <p:cTn id="7" dur="500"/>
                                        <p:tgtEl>
                                          <p:spTgt spid="307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2577"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32437"/>
            <a:ext cx="8229600" cy="792163"/>
          </a:xfrm>
        </p:spPr>
        <p:txBody>
          <a:bodyPr/>
          <a:lstStyle/>
          <a:p>
            <a:pPr marL="0" indent="0" algn="ctr">
              <a:buNone/>
            </a:pPr>
            <a:r>
              <a:rPr lang="en-US" dirty="0" err="1">
                <a:latin typeface="Times New Roman" pitchFamily="18" charset="0"/>
                <a:cs typeface="Times New Roman" pitchFamily="18" charset="0"/>
              </a:rPr>
              <a:t>Cần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khởi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685800"/>
            <a:ext cx="4038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s://scontent.fhan5-2.fna.fbcdn.net/v/t1.15752-9/53258166_343370959718813_3425918360582356992_n.jpg?_nc_cat=102&amp;_nc_oc=AQm-SRKZel-fZ1L7XHmtbmNjgpIjXHHvXAvGROfFwwWBZDmP46M7Uj8Tim6GabLnLy4&amp;_nc_ht=scontent.fhan5-2.fna&amp;oh=26cbd4158981904bc5b7a4b3c54436b2&amp;oe=5D18943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685800"/>
            <a:ext cx="396240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160713" y="4724400"/>
            <a:ext cx="609600" cy="609600"/>
          </a:xfrm>
          <a:prstGeom prst="rect">
            <a:avLst/>
          </a:prstGeom>
        </p:spPr>
      </p:pic>
    </p:spTree>
    <p:extLst>
      <p:ext uri="{BB962C8B-B14F-4D97-AF65-F5344CB8AC3E}">
        <p14:creationId xmlns:p14="http://schemas.microsoft.com/office/powerpoint/2010/main" val="203333103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par>
                                <p:cTn id="8" presetID="14" presetClass="entr" presetSubtype="1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randombar(horizontal)">
                                      <p:cBhvr>
                                        <p:cTn id="10" dur="500"/>
                                        <p:tgtEl>
                                          <p:spTgt spid="410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4"/>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67" fill="hold"/>
                                        <p:tgtEl>
                                          <p:spTgt spid="4"/>
                                        </p:tgtEl>
                                      </p:cBhvr>
                                    </p:cmd>
                                  </p:childTnLst>
                                </p:cTn>
                              </p:par>
                            </p:childTnLst>
                          </p:cTn>
                        </p:par>
                      </p:childTnLst>
                    </p:cTn>
                  </p:par>
                </p:childTnLst>
              </p:cTn>
              <p:nextCondLst>
                <p:cond evt="onClick" delay="0">
                  <p:tgtEl>
                    <p:spTgt spid="4"/>
                  </p:tgtEl>
                </p:cond>
              </p:nextCondLst>
            </p:seq>
            <p:audio>
              <p:cMediaNode vol="80000">
                <p:cTn id="19" fill="hold" display="0">
                  <p:stCondLst>
                    <p:cond delay="indefinite"/>
                  </p:stCondLst>
                  <p:endCondLst>
                    <p:cond evt="onStopAudio" delay="0">
                      <p:tgtEl>
                        <p:sldTgt/>
                      </p:tgtEl>
                    </p:cond>
                  </p:endCondLst>
                </p:cTn>
                <p:tgtEl>
                  <p:spTgt spid="4"/>
                </p:tgtEl>
              </p:cMediaNode>
            </p:audio>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800600" y="1447800"/>
            <a:ext cx="3429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8" name="Text Placeholder 7"/>
          <p:cNvSpPr>
            <a:spLocks noGrp="1"/>
          </p:cNvSpPr>
          <p:nvPr>
            <p:ph type="body" idx="1"/>
          </p:nvPr>
        </p:nvSpPr>
        <p:spPr>
          <a:xfrm>
            <a:off x="-13855" y="381000"/>
            <a:ext cx="4040188" cy="914400"/>
          </a:xfrm>
        </p:spPr>
        <p:txBody>
          <a:bodyPr>
            <a:normAutofit/>
          </a:bodyPr>
          <a:lstStyle/>
          <a:p>
            <a:pPr algn="ctr"/>
            <a:r>
              <a:rPr lang="en-US" sz="3200" b="0" u="sng" dirty="0" err="1">
                <a:solidFill>
                  <a:srgbClr val="000099"/>
                </a:solidFill>
                <a:latin typeface="Times New Roman" pitchFamily="18" charset="0"/>
                <a:cs typeface="Times New Roman" pitchFamily="18" charset="0"/>
              </a:rPr>
              <a:t>Luyện</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đọc</a:t>
            </a:r>
            <a:endParaRPr lang="en-US" sz="3200" b="0" u="sng" dirty="0">
              <a:solidFill>
                <a:srgbClr val="000099"/>
              </a:solidFill>
              <a:latin typeface="Times New Roman" pitchFamily="18" charset="0"/>
              <a:cs typeface="Times New Roman" pitchFamily="18" charset="0"/>
            </a:endParaRPr>
          </a:p>
        </p:txBody>
      </p:sp>
      <p:sp>
        <p:nvSpPr>
          <p:cNvPr id="9" name="Content Placeholder 8"/>
          <p:cNvSpPr>
            <a:spLocks noGrp="1"/>
          </p:cNvSpPr>
          <p:nvPr>
            <p:ph sz="half" idx="2"/>
          </p:nvPr>
        </p:nvSpPr>
        <p:spPr>
          <a:xfrm>
            <a:off x="381000" y="1475509"/>
            <a:ext cx="1525588" cy="685799"/>
          </a:xfrm>
        </p:spPr>
        <p:txBody>
          <a:bodyPr>
            <a:noAutofit/>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a:t>
            </a:r>
          </a:p>
        </p:txBody>
      </p:sp>
      <p:sp>
        <p:nvSpPr>
          <p:cNvPr id="10" name="Text Placeholder 9"/>
          <p:cNvSpPr>
            <a:spLocks noGrp="1"/>
          </p:cNvSpPr>
          <p:nvPr>
            <p:ph type="body" sz="quarter" idx="3"/>
          </p:nvPr>
        </p:nvSpPr>
        <p:spPr>
          <a:xfrm>
            <a:off x="4419599" y="381000"/>
            <a:ext cx="4041775" cy="914399"/>
          </a:xfrm>
        </p:spPr>
        <p:txBody>
          <a:bodyPr>
            <a:normAutofit/>
          </a:bodyPr>
          <a:lstStyle/>
          <a:p>
            <a:pPr algn="ctr"/>
            <a:r>
              <a:rPr lang="en-US" sz="3200" b="0" u="sng" dirty="0" err="1">
                <a:solidFill>
                  <a:srgbClr val="000099"/>
                </a:solidFill>
                <a:latin typeface="Times New Roman" pitchFamily="18" charset="0"/>
                <a:cs typeface="Times New Roman" pitchFamily="18" charset="0"/>
              </a:rPr>
              <a:t>Tìm</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hiểu</a:t>
            </a:r>
            <a:r>
              <a:rPr lang="en-US" sz="3200" b="0" u="sng" dirty="0">
                <a:solidFill>
                  <a:srgbClr val="000099"/>
                </a:solidFill>
                <a:latin typeface="Times New Roman" pitchFamily="18" charset="0"/>
                <a:cs typeface="Times New Roman" pitchFamily="18" charset="0"/>
              </a:rPr>
              <a:t> </a:t>
            </a:r>
            <a:r>
              <a:rPr lang="en-US" sz="3200" b="0" u="sng" dirty="0" err="1">
                <a:solidFill>
                  <a:srgbClr val="000099"/>
                </a:solidFill>
                <a:latin typeface="Times New Roman" pitchFamily="18" charset="0"/>
                <a:cs typeface="Times New Roman" pitchFamily="18" charset="0"/>
              </a:rPr>
              <a:t>bài</a:t>
            </a:r>
            <a:endParaRPr lang="en-US" sz="3200" b="0" u="sng" dirty="0">
              <a:solidFill>
                <a:srgbClr val="000099"/>
              </a:solidFill>
              <a:latin typeface="Times New Roman" pitchFamily="18" charset="0"/>
              <a:cs typeface="Times New Roman" pitchFamily="18" charset="0"/>
            </a:endParaRPr>
          </a:p>
        </p:txBody>
      </p:sp>
      <p:sp>
        <p:nvSpPr>
          <p:cNvPr id="11" name="Content Placeholder 10"/>
          <p:cNvSpPr>
            <a:spLocks noGrp="1"/>
          </p:cNvSpPr>
          <p:nvPr>
            <p:ph sz="quarter" idx="4"/>
          </p:nvPr>
        </p:nvSpPr>
        <p:spPr>
          <a:xfrm>
            <a:off x="4721225" y="1447800"/>
            <a:ext cx="4041775" cy="609600"/>
          </a:xfrm>
        </p:spPr>
        <p:txBody>
          <a:bodyPr/>
          <a:lstStyle/>
          <a:p>
            <a:pPr marL="0" inden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ngữ</a:t>
            </a:r>
            <a:r>
              <a:rPr lang="en-US" b="1" dirty="0">
                <a:latin typeface="Times New Roman" pitchFamily="18" charset="0"/>
                <a:cs typeface="Times New Roman" pitchFamily="18" charset="0"/>
              </a:rPr>
              <a:t>: </a:t>
            </a:r>
          </a:p>
        </p:txBody>
      </p:sp>
      <p:cxnSp>
        <p:nvCxnSpPr>
          <p:cNvPr id="25" name="Straight Connector 24"/>
          <p:cNvCxnSpPr/>
          <p:nvPr/>
        </p:nvCxnSpPr>
        <p:spPr>
          <a:xfrm>
            <a:off x="4502727" y="1295400"/>
            <a:ext cx="0" cy="4689764"/>
          </a:xfrm>
          <a:prstGeom prst="line">
            <a:avLst/>
          </a:prstGeom>
          <a:ln>
            <a:solidFill>
              <a:srgbClr val="000099"/>
            </a:solidFill>
          </a:ln>
        </p:spPr>
        <p:style>
          <a:lnRef idx="2">
            <a:schemeClr val="dk1"/>
          </a:lnRef>
          <a:fillRef idx="0">
            <a:schemeClr val="dk1"/>
          </a:fillRef>
          <a:effectRef idx="1">
            <a:schemeClr val="dk1"/>
          </a:effectRef>
          <a:fontRef idx="minor">
            <a:schemeClr val="tx1"/>
          </a:fontRef>
        </p:style>
      </p:cxnSp>
      <p:sp>
        <p:nvSpPr>
          <p:cNvPr id="27" name="Content Placeholder 8"/>
          <p:cNvSpPr txBox="1">
            <a:spLocks/>
          </p:cNvSpPr>
          <p:nvPr/>
        </p:nvSpPr>
        <p:spPr>
          <a:xfrm>
            <a:off x="381000" y="3161291"/>
            <a:ext cx="19812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khó</a:t>
            </a:r>
            <a:r>
              <a:rPr lang="en-US" b="1" dirty="0">
                <a:latin typeface="Times New Roman" pitchFamily="18" charset="0"/>
                <a:cs typeface="Times New Roman" pitchFamily="18" charset="0"/>
              </a:rPr>
              <a:t> : </a:t>
            </a:r>
          </a:p>
        </p:txBody>
      </p:sp>
      <p:sp>
        <p:nvSpPr>
          <p:cNvPr id="28" name="Content Placeholder 10"/>
          <p:cNvSpPr txBox="1">
            <a:spLocks/>
          </p:cNvSpPr>
          <p:nvPr/>
        </p:nvSpPr>
        <p:spPr>
          <a:xfrm>
            <a:off x="4648200" y="2590800"/>
            <a:ext cx="4041775"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Ý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30" name="Content Placeholder 10"/>
          <p:cNvSpPr txBox="1">
            <a:spLocks/>
          </p:cNvSpPr>
          <p:nvPr/>
        </p:nvSpPr>
        <p:spPr>
          <a:xfrm>
            <a:off x="4648199" y="4267200"/>
            <a:ext cx="4041775" cy="44536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Nội</a:t>
            </a:r>
            <a:r>
              <a:rPr lang="en-US" b="1" dirty="0">
                <a:latin typeface="Times New Roman" pitchFamily="18" charset="0"/>
                <a:cs typeface="Times New Roman" pitchFamily="18" charset="0"/>
              </a:rPr>
              <a:t> dung </a:t>
            </a:r>
            <a:r>
              <a:rPr lang="en-US" b="1" dirty="0" err="1">
                <a:latin typeface="Times New Roman" pitchFamily="18" charset="0"/>
                <a:cs typeface="Times New Roman" pitchFamily="18" charset="0"/>
              </a:rPr>
              <a:t>chính</a:t>
            </a:r>
            <a:r>
              <a:rPr lang="en-US" b="1" dirty="0">
                <a:latin typeface="Times New Roman" pitchFamily="18" charset="0"/>
                <a:cs typeface="Times New Roman" pitchFamily="18" charset="0"/>
              </a:rPr>
              <a:t>:</a:t>
            </a:r>
          </a:p>
        </p:txBody>
      </p:sp>
      <p:sp>
        <p:nvSpPr>
          <p:cNvPr id="50" name="Content Placeholder 2"/>
          <p:cNvSpPr txBox="1">
            <a:spLocks/>
          </p:cNvSpPr>
          <p:nvPr/>
        </p:nvSpPr>
        <p:spPr>
          <a:xfrm>
            <a:off x="838200" y="1999971"/>
            <a:ext cx="1295400" cy="51463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latin typeface="Times New Roman" pitchFamily="18" charset="0"/>
                <a:cs typeface="Times New Roman" pitchFamily="18" charset="0"/>
              </a:rPr>
              <a:t>bu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gi</a:t>
            </a:r>
            <a:endParaRPr lang="en-US" sz="2400" dirty="0">
              <a:latin typeface="Times New Roman" pitchFamily="18" charset="0"/>
              <a:cs typeface="Times New Roman" pitchFamily="18" charset="0"/>
            </a:endParaRPr>
          </a:p>
        </p:txBody>
      </p:sp>
      <p:sp>
        <p:nvSpPr>
          <p:cNvPr id="13" name="Content Placeholder 2"/>
          <p:cNvSpPr txBox="1">
            <a:spLocks/>
          </p:cNvSpPr>
          <p:nvPr/>
        </p:nvSpPr>
        <p:spPr>
          <a:xfrm>
            <a:off x="1600200" y="1999970"/>
            <a:ext cx="13716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giòn</a:t>
            </a:r>
            <a:r>
              <a:rPr lang="en-US" sz="2400" dirty="0">
                <a:latin typeface="Times New Roman" pitchFamily="18" charset="0"/>
                <a:cs typeface="Times New Roman" pitchFamily="18" charset="0"/>
              </a:rPr>
              <a:t> </a:t>
            </a:r>
          </a:p>
        </p:txBody>
      </p:sp>
      <p:sp>
        <p:nvSpPr>
          <p:cNvPr id="14" name="Content Placeholder 2"/>
          <p:cNvSpPr txBox="1">
            <a:spLocks/>
          </p:cNvSpPr>
          <p:nvPr/>
        </p:nvSpPr>
        <p:spPr>
          <a:xfrm>
            <a:off x="2667000" y="1999971"/>
            <a:ext cx="2057400" cy="685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nhiệt</a:t>
            </a:r>
            <a:r>
              <a:rPr lang="en-US" sz="2400" dirty="0">
                <a:latin typeface="Times New Roman" pitchFamily="18" charset="0"/>
                <a:cs typeface="Times New Roman" pitchFamily="18" charset="0"/>
              </a:rPr>
              <a:t>. </a:t>
            </a:r>
          </a:p>
        </p:txBody>
      </p:sp>
      <p:sp>
        <p:nvSpPr>
          <p:cNvPr id="15" name="Content Placeholder 10"/>
          <p:cNvSpPr txBox="1">
            <a:spLocks/>
          </p:cNvSpPr>
          <p:nvPr/>
        </p:nvSpPr>
        <p:spPr>
          <a:xfrm>
            <a:off x="609600" y="3581400"/>
            <a:ext cx="3809999" cy="262074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0" indent="0">
              <a:buFont typeface="Arial" pitchFamily="34" charset="0"/>
              <a:buNone/>
            </a:pPr>
            <a:r>
              <a:rPr lang="en-US" sz="2300" dirty="0" err="1">
                <a:latin typeface="Times New Roman" pitchFamily="18" charset="0"/>
                <a:cs typeface="Times New Roman" pitchFamily="18" charset="0"/>
              </a:rPr>
              <a:t>Nhiều</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lúc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người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liên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lạc</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còn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gửi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gắm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vào</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đây</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một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chút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cảm</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của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thường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bằng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những</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vật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gợi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ra</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hình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chữ</a:t>
            </a:r>
            <a:r>
              <a:rPr lang="en-US" sz="2300" dirty="0">
                <a:latin typeface="Times New Roman" pitchFamily="18" charset="0"/>
                <a:cs typeface="Times New Roman" pitchFamily="18" charset="0"/>
              </a:rPr>
              <a:t> V </a:t>
            </a:r>
            <a:r>
              <a:rPr lang="en-US" sz="2300" dirty="0" err="1">
                <a:latin typeface="Times New Roman" pitchFamily="18" charset="0"/>
                <a:cs typeface="Times New Roman" pitchFamily="18" charset="0"/>
              </a:rPr>
              <a:t>mà</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chỉ</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anh</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mới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nhận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thấy</a:t>
            </a:r>
            <a:r>
              <a:rPr lang="en-US" sz="2300" dirty="0">
                <a:latin typeface="Times New Roman" pitchFamily="18" charset="0"/>
                <a:cs typeface="Times New Roman" pitchFamily="18" charset="0"/>
              </a:rPr>
              <a:t>.</a:t>
            </a:r>
          </a:p>
        </p:txBody>
      </p:sp>
      <p:cxnSp>
        <p:nvCxnSpPr>
          <p:cNvPr id="16" name="Straight Connector 15"/>
          <p:cNvCxnSpPr/>
          <p:nvPr/>
        </p:nvCxnSpPr>
        <p:spPr>
          <a:xfrm flipH="1">
            <a:off x="3962400" y="4673671"/>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7" name="Straight Connector 16"/>
          <p:cNvCxnSpPr/>
          <p:nvPr/>
        </p:nvCxnSpPr>
        <p:spPr>
          <a:xfrm>
            <a:off x="723900" y="5410200"/>
            <a:ext cx="1295400" cy="0"/>
          </a:xfrm>
          <a:prstGeom prst="line">
            <a:avLst/>
          </a:prstGeom>
          <a:ln>
            <a:solidFill>
              <a:srgbClr val="FF0000"/>
            </a:solidFill>
          </a:ln>
        </p:spPr>
        <p:style>
          <a:lnRef idx="2">
            <a:schemeClr val="accent5"/>
          </a:lnRef>
          <a:fillRef idx="0">
            <a:schemeClr val="accent5"/>
          </a:fillRef>
          <a:effectRef idx="1">
            <a:schemeClr val="accent5"/>
          </a:effectRef>
          <a:fontRef idx="minor">
            <a:schemeClr val="tx1"/>
          </a:fontRef>
        </p:style>
      </p:cxnSp>
      <p:cxnSp>
        <p:nvCxnSpPr>
          <p:cNvPr id="18" name="Straight Connector 17"/>
          <p:cNvCxnSpPr/>
          <p:nvPr/>
        </p:nvCxnSpPr>
        <p:spPr>
          <a:xfrm flipH="1">
            <a:off x="1911057" y="3690216"/>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19" name="Straight Connector 18"/>
          <p:cNvCxnSpPr/>
          <p:nvPr/>
        </p:nvCxnSpPr>
        <p:spPr>
          <a:xfrm flipH="1">
            <a:off x="2406356" y="4359924"/>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20" name="Straight Connector 19"/>
          <p:cNvCxnSpPr/>
          <p:nvPr/>
        </p:nvCxnSpPr>
        <p:spPr>
          <a:xfrm flipH="1">
            <a:off x="3722524" y="5096453"/>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21" name="Straight Connector 20"/>
          <p:cNvCxnSpPr/>
          <p:nvPr/>
        </p:nvCxnSpPr>
        <p:spPr>
          <a:xfrm flipH="1">
            <a:off x="3818083" y="5096452"/>
            <a:ext cx="108243" cy="313747"/>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95062" y="4896991"/>
            <a:ext cx="609600" cy="609600"/>
          </a:xfrm>
          <a:prstGeom prst="rect">
            <a:avLst/>
          </a:prstGeom>
        </p:spPr>
      </p:pic>
    </p:spTree>
    <p:extLst>
      <p:ext uri="{BB962C8B-B14F-4D97-AF65-F5344CB8AC3E}">
        <p14:creationId xmlns:p14="http://schemas.microsoft.com/office/powerpoint/2010/main" val="259314737"/>
      </p:ext>
    </p:extLst>
  </p:cSld>
  <p:clrMapOvr>
    <a:masterClrMapping/>
  </p:clrMapOvr>
  <mc:AlternateContent xmlns:mc="http://schemas.openxmlformats.org/markup-compatibility/2006">
    <mc:Choice xmlns:p14="http://schemas.microsoft.com/office/powerpoint/2010/main" Requires="p14">
      <p:transition spd="slow" p14:dur="1200" advClick="0">
        <p:dissolve/>
      </p:transition>
    </mc:Choice>
    <mc:Fallback>
      <p:transition spd="slow" advClick="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2"/>
                    </p:tgtEl>
                  </p:cond>
                </p:stCondLst>
                <p:endSync evt="end" delay="0">
                  <p:rtn val="all"/>
                </p:endSync>
                <p:childTnLst>
                  <p:par>
                    <p:cTn id="49" fill="hold">
                      <p:stCondLst>
                        <p:cond delay="0"/>
                      </p:stCondLst>
                      <p:childTnLst>
                        <p:par>
                          <p:cTn id="50" fill="hold">
                            <p:stCondLst>
                              <p:cond delay="0"/>
                            </p:stCondLst>
                            <p:childTnLst>
                              <p:par>
                                <p:cTn id="51" presetID="1" presetClass="mediacall" presetSubtype="0" fill="hold" nodeType="clickEffect">
                                  <p:stCondLst>
                                    <p:cond delay="0"/>
                                  </p:stCondLst>
                                  <p:childTnLst>
                                    <p:cmd type="call" cmd="playFrom(0.0)">
                                      <p:cBhvr>
                                        <p:cTn id="52" dur="20277" fill="hold"/>
                                        <p:tgtEl>
                                          <p:spTgt spid="2"/>
                                        </p:tgtEl>
                                      </p:cBhvr>
                                    </p:cmd>
                                  </p:childTnLst>
                                </p:cTn>
                              </p:par>
                            </p:childTnLst>
                          </p:cTn>
                        </p:par>
                      </p:childTnLst>
                    </p:cTn>
                  </p:par>
                </p:childTnLst>
              </p:cTn>
              <p:nextCondLst>
                <p:cond evt="onClick" delay="0">
                  <p:tgtEl>
                    <p:spTgt spid="2"/>
                  </p:tgtEl>
                </p:cond>
              </p:nextCondLst>
            </p:seq>
            <p:audio>
              <p:cMediaNode vol="80000">
                <p:cTn id="53" fill="hold" display="0">
                  <p:stCondLst>
                    <p:cond delay="indefinite"/>
                  </p:stCondLst>
                  <p:endCondLst>
                    <p:cond evt="onStopAudio" delay="0">
                      <p:tgtEl>
                        <p:sldTgt/>
                      </p:tgtEl>
                    </p:cond>
                  </p:endCondLst>
                </p:cTn>
                <p:tgtEl>
                  <p:spTgt spid="2"/>
                </p:tgtEl>
              </p:cMediaNode>
            </p:audio>
          </p:childTnLst>
        </p:cTn>
      </p:par>
    </p:tnLst>
    <p:bldLst>
      <p:bldP spid="50"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2690</TotalTime>
  <Words>990</Words>
  <Application>Microsoft Office PowerPoint</Application>
  <PresentationFormat>On-screen Show (4:3)</PresentationFormat>
  <Paragraphs>77</Paragraphs>
  <Slides>17</Slides>
  <Notes>1</Notes>
  <HiddenSlides>0</HiddenSlides>
  <MMClips>16</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 </vt:lpstr>
      <vt:lpstr>PowerPoint Presentation</vt:lpstr>
      <vt:lpstr>PowerPoint Presentation</vt:lpstr>
      <vt:lpstr>PowerPoint Presentation</vt:lpstr>
      <vt:lpstr>PowerPoint Presentation</vt:lpstr>
      <vt:lpstr>Động cơ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TGS</dc:creator>
  <cp:lastModifiedBy>Windows User</cp:lastModifiedBy>
  <cp:revision>70</cp:revision>
  <dcterms:created xsi:type="dcterms:W3CDTF">2019-02-25T11:13:59Z</dcterms:created>
  <dcterms:modified xsi:type="dcterms:W3CDTF">2020-04-03T10:47:42Z</dcterms:modified>
</cp:coreProperties>
</file>